
<file path=[Content_Types].xml><?xml version="1.0" encoding="utf-8"?>
<Types xmlns="http://schemas.openxmlformats.org/package/2006/content-types">
  <Override PartName="/ppt/slideMasters/slideMaster3.xml" ContentType="application/vnd.openxmlformats-officedocument.presentationml.slideMaster+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theme/theme5.xml" ContentType="application/vnd.openxmlformats-officedocument.theme+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diagrams/layout3.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colors3.xml" ContentType="application/vnd.openxmlformats-officedocument.drawingml.diagramColors+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3.xml" ContentType="application/vnd.openxmlformats-officedocument.drawingml.diagramData+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Lst>
  <p:notesMasterIdLst>
    <p:notesMasterId r:id="rId30"/>
  </p:notesMasterIdLst>
  <p:handoutMasterIdLst>
    <p:handoutMasterId r:id="rId31"/>
  </p:handoutMasterIdLst>
  <p:sldIdLst>
    <p:sldId id="317" r:id="rId4"/>
    <p:sldId id="320" r:id="rId5"/>
    <p:sldId id="316" r:id="rId6"/>
    <p:sldId id="323" r:id="rId7"/>
    <p:sldId id="328" r:id="rId8"/>
    <p:sldId id="324" r:id="rId9"/>
    <p:sldId id="321" r:id="rId10"/>
    <p:sldId id="281" r:id="rId11"/>
    <p:sldId id="326" r:id="rId12"/>
    <p:sldId id="279" r:id="rId13"/>
    <p:sldId id="302" r:id="rId14"/>
    <p:sldId id="309" r:id="rId15"/>
    <p:sldId id="312" r:id="rId16"/>
    <p:sldId id="305" r:id="rId17"/>
    <p:sldId id="306" r:id="rId18"/>
    <p:sldId id="315" r:id="rId19"/>
    <p:sldId id="319" r:id="rId20"/>
    <p:sldId id="331" r:id="rId21"/>
    <p:sldId id="332" r:id="rId22"/>
    <p:sldId id="288" r:id="rId23"/>
    <p:sldId id="301" r:id="rId24"/>
    <p:sldId id="292" r:id="rId25"/>
    <p:sldId id="293" r:id="rId26"/>
    <p:sldId id="327" r:id="rId27"/>
    <p:sldId id="329" r:id="rId28"/>
    <p:sldId id="330" r:id="rId29"/>
  </p:sldIdLst>
  <p:sldSz cx="9144000" cy="6858000" type="screen4x3"/>
  <p:notesSz cx="6858000" cy="9144000"/>
  <p:defaultText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9F9F9"/>
  </p:clrMru>
</p:presentationPr>
</file>

<file path=ppt/tableStyles.xml><?xml version="1.0" encoding="utf-8"?>
<a:tblStyleLst xmlns:a="http://schemas.openxmlformats.org/drawingml/2006/main" def="{5C22544A-7EE6-4342-B048-85BDC9FD1C3A}">
  <a:tblStyle styleId="{5C22544A-7EE6-4342-B048-85BDC9FD1C3A}" styleName="中等深淺樣式 2 - 輔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無樣式、表格格線">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無樣式、無格線">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BC89EF96-8CEA-46FF-86C4-4CE0E7609802}" styleName="淺色樣式 3 - 輔色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3296810-A885-4BE3-A3E7-6D5BEEA58F35}" styleName="中等深淺樣式 2 - 輔色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5A111915-BE36-4E01-A7E5-04B1672EAD32}" styleName="淺色樣式 2 - 輔色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5FD0F851-EC5A-4D38-B0AD-8093EC10F338}" styleName="淺色樣式 1 - 輔色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327F97BB-C833-4FB7-BDE5-3F7075034690}" styleName="佈景主題樣式 2 - 輔色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5758FB7-9AC5-4552-8A53-C91805E547FA}" styleName="佈景主題樣式 1 - 輔色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3C2FFA5D-87B4-456A-9821-1D502468CF0F}" styleName="主题样式 1 - 强调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21598" autoAdjust="0"/>
    <p:restoredTop sz="85974" autoAdjust="0"/>
  </p:normalViewPr>
  <p:slideViewPr>
    <p:cSldViewPr>
      <p:cViewPr>
        <p:scale>
          <a:sx n="60" d="100"/>
          <a:sy n="60" d="100"/>
        </p:scale>
        <p:origin x="-1422" y="-11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handoutMaster" Target="handoutMasters/handout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notesMaster" Target="notesMasters/notesMaster1.xml"/><Relationship Id="rId35"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7EFBF4A-FA4A-42B6-A18A-59AEF9B293C4}" type="doc">
      <dgm:prSet loTypeId="urn:microsoft.com/office/officeart/2005/8/layout/cycle8" loCatId="cycle" qsTypeId="urn:microsoft.com/office/officeart/2005/8/quickstyle/simple1" qsCatId="simple" csTypeId="urn:microsoft.com/office/officeart/2005/8/colors/accent1_1" csCatId="accent1" phldr="1"/>
      <dgm:spPr/>
    </dgm:pt>
    <dgm:pt modelId="{28C627F8-AD68-4B2C-A506-003ECD206DD1}">
      <dgm:prSet phldrT="[文字]" custT="1"/>
      <dgm:spPr/>
      <dgm:t>
        <a:bodyPr/>
        <a:lstStyle/>
        <a:p>
          <a:pPr>
            <a:spcAft>
              <a:spcPts val="0"/>
            </a:spcAft>
          </a:pPr>
          <a:r>
            <a:rPr lang="zh-CN" altLang="en-US" sz="1800" b="1" kern="1200" smtClean="0">
              <a:solidFill>
                <a:schemeClr val="accent1">
                  <a:lumMod val="75000"/>
                </a:schemeClr>
              </a:solidFill>
              <a:latin typeface="Arial" pitchFamily="34" charset="0"/>
              <a:ea typeface="方正兰亭黑简体" pitchFamily="2" charset="-122"/>
              <a:cs typeface="Arial" pitchFamily="34" charset="0"/>
            </a:rPr>
            <a:t>企业实战</a:t>
          </a:r>
          <a:endParaRPr lang="en-US" altLang="zh-CN" sz="1800" b="1" kern="1200" dirty="0" smtClean="0">
            <a:solidFill>
              <a:schemeClr val="accent1">
                <a:lumMod val="75000"/>
              </a:schemeClr>
            </a:solidFill>
            <a:latin typeface="Arial" pitchFamily="34" charset="0"/>
            <a:ea typeface="方正兰亭黑简体" pitchFamily="2" charset="-122"/>
            <a:cs typeface="Arial" pitchFamily="34" charset="0"/>
          </a:endParaRPr>
        </a:p>
        <a:p>
          <a:pPr>
            <a:spcAft>
              <a:spcPts val="0"/>
            </a:spcAft>
          </a:pPr>
          <a:r>
            <a:rPr lang="zh-CN" altLang="en-US" sz="1800" b="1" kern="1200" dirty="0" smtClean="0">
              <a:solidFill>
                <a:schemeClr val="accent1">
                  <a:lumMod val="75000"/>
                </a:schemeClr>
              </a:solidFill>
              <a:latin typeface="Arial" pitchFamily="34" charset="0"/>
              <a:ea typeface="方正兰亭黑简体" pitchFamily="2" charset="-122"/>
              <a:cs typeface="Arial" pitchFamily="34" charset="0"/>
            </a:rPr>
            <a:t>命题</a:t>
          </a:r>
          <a:endParaRPr lang="en-US" altLang="zh-TW" sz="1800" b="1" kern="1200" dirty="0" smtClean="0">
            <a:solidFill>
              <a:schemeClr val="accent1">
                <a:lumMod val="75000"/>
              </a:schemeClr>
            </a:solidFill>
            <a:latin typeface="Arial" pitchFamily="34" charset="0"/>
            <a:ea typeface="方正兰亭黑简体" pitchFamily="2" charset="-122"/>
            <a:cs typeface="Arial" pitchFamily="34" charset="0"/>
          </a:endParaRPr>
        </a:p>
      </dgm:t>
    </dgm:pt>
    <dgm:pt modelId="{0CA2C0C7-3C50-4243-8FF9-ED3827C6D278}" type="parTrans" cxnId="{5E07D9B8-6F5D-4546-9972-D1AC83D211AB}">
      <dgm:prSet/>
      <dgm:spPr/>
      <dgm:t>
        <a:bodyPr/>
        <a:lstStyle/>
        <a:p>
          <a:endParaRPr lang="zh-TW" altLang="en-US"/>
        </a:p>
      </dgm:t>
    </dgm:pt>
    <dgm:pt modelId="{DFC347BC-8718-48C3-86EF-F60965DCDF74}" type="sibTrans" cxnId="{5E07D9B8-6F5D-4546-9972-D1AC83D211AB}">
      <dgm:prSet/>
      <dgm:spPr/>
      <dgm:t>
        <a:bodyPr/>
        <a:lstStyle/>
        <a:p>
          <a:endParaRPr lang="zh-TW" altLang="en-US"/>
        </a:p>
      </dgm:t>
    </dgm:pt>
    <dgm:pt modelId="{CA44C13A-F121-49D3-8C3A-389EF1E41CB8}">
      <dgm:prSet phldrT="[文字]" custT="1"/>
      <dgm:spPr/>
      <dgm:t>
        <a:bodyPr/>
        <a:lstStyle/>
        <a:p>
          <a:pPr>
            <a:spcAft>
              <a:spcPts val="0"/>
            </a:spcAft>
          </a:pPr>
          <a:r>
            <a:rPr lang="zh-CN" altLang="en-US" sz="1800" b="1" kern="1200" dirty="0" smtClean="0">
              <a:solidFill>
                <a:schemeClr val="accent1">
                  <a:lumMod val="75000"/>
                </a:schemeClr>
              </a:solidFill>
              <a:latin typeface="Arial" pitchFamily="34" charset="0"/>
              <a:ea typeface="方正兰亭黑简体" pitchFamily="2" charset="-122"/>
              <a:cs typeface="Arial" pitchFamily="34" charset="0"/>
            </a:rPr>
            <a:t>跨学科合作</a:t>
          </a:r>
          <a:endParaRPr lang="en-US" altLang="zh-CN" sz="1800" b="1" kern="1200" dirty="0" smtClean="0">
            <a:solidFill>
              <a:schemeClr val="accent1">
                <a:lumMod val="75000"/>
              </a:schemeClr>
            </a:solidFill>
            <a:latin typeface="Arial" pitchFamily="34" charset="0"/>
            <a:ea typeface="方正兰亭黑简体" pitchFamily="2" charset="-122"/>
            <a:cs typeface="Arial" pitchFamily="34" charset="0"/>
          </a:endParaRPr>
        </a:p>
        <a:p>
          <a:pPr>
            <a:spcAft>
              <a:spcPts val="0"/>
            </a:spcAft>
          </a:pPr>
          <a:r>
            <a:rPr lang="en-US" altLang="zh-TW" sz="1800" b="1" kern="1200" dirty="0" smtClean="0">
              <a:solidFill>
                <a:schemeClr val="accent1">
                  <a:lumMod val="75000"/>
                </a:schemeClr>
              </a:solidFill>
              <a:latin typeface="Arial" pitchFamily="34" charset="0"/>
              <a:ea typeface="方正兰亭黑简体" pitchFamily="2" charset="-122"/>
              <a:cs typeface="Arial" pitchFamily="34" charset="0"/>
            </a:rPr>
            <a:t>(</a:t>
          </a:r>
          <a:r>
            <a:rPr lang="zh-CN" altLang="en-US" sz="1800" b="1" kern="1200" dirty="0" smtClean="0">
              <a:solidFill>
                <a:schemeClr val="accent1">
                  <a:lumMod val="75000"/>
                </a:schemeClr>
              </a:solidFill>
              <a:latin typeface="Arial" pitchFamily="34" charset="0"/>
              <a:ea typeface="方正兰亭黑简体" pitchFamily="2" charset="-122"/>
              <a:cs typeface="Arial" pitchFamily="34" charset="0"/>
            </a:rPr>
            <a:t>经管</a:t>
          </a:r>
          <a:r>
            <a:rPr lang="en-US" altLang="zh-TW" sz="1800" b="1" kern="1200" dirty="0" smtClean="0">
              <a:solidFill>
                <a:schemeClr val="accent1">
                  <a:lumMod val="75000"/>
                </a:schemeClr>
              </a:solidFill>
              <a:latin typeface="Arial" pitchFamily="34" charset="0"/>
              <a:ea typeface="方正兰亭黑简体" pitchFamily="2" charset="-122"/>
              <a:cs typeface="Arial" pitchFamily="34" charset="0"/>
            </a:rPr>
            <a:t>+</a:t>
          </a:r>
          <a:r>
            <a:rPr lang="zh-TW" altLang="en-US" sz="1800" b="1" kern="1200" dirty="0" smtClean="0">
              <a:solidFill>
                <a:schemeClr val="accent1">
                  <a:lumMod val="75000"/>
                </a:schemeClr>
              </a:solidFill>
              <a:latin typeface="Arial" pitchFamily="34" charset="0"/>
              <a:ea typeface="方正兰亭黑简体" pitchFamily="2" charset="-122"/>
              <a:cs typeface="Arial" pitchFamily="34" charset="0"/>
            </a:rPr>
            <a:t>理工</a:t>
          </a:r>
          <a:r>
            <a:rPr lang="en-US" altLang="zh-TW" sz="1800" b="1" kern="1200" dirty="0" smtClean="0">
              <a:solidFill>
                <a:schemeClr val="accent1">
                  <a:lumMod val="75000"/>
                </a:schemeClr>
              </a:solidFill>
              <a:latin typeface="Arial" pitchFamily="34" charset="0"/>
              <a:ea typeface="方正兰亭黑简体" pitchFamily="2" charset="-122"/>
              <a:cs typeface="Arial" pitchFamily="34" charset="0"/>
            </a:rPr>
            <a:t>)</a:t>
          </a:r>
        </a:p>
      </dgm:t>
    </dgm:pt>
    <dgm:pt modelId="{865713C1-F9F1-4483-B77E-BF45010B8425}" type="parTrans" cxnId="{1223FD91-02FD-4E7D-8AA8-E33A3801CD82}">
      <dgm:prSet/>
      <dgm:spPr/>
      <dgm:t>
        <a:bodyPr/>
        <a:lstStyle/>
        <a:p>
          <a:endParaRPr lang="zh-TW" altLang="en-US"/>
        </a:p>
      </dgm:t>
    </dgm:pt>
    <dgm:pt modelId="{22B4E943-745D-47E2-8BE4-625B326B93BA}" type="sibTrans" cxnId="{1223FD91-02FD-4E7D-8AA8-E33A3801CD82}">
      <dgm:prSet/>
      <dgm:spPr/>
      <dgm:t>
        <a:bodyPr/>
        <a:lstStyle/>
        <a:p>
          <a:endParaRPr lang="zh-TW" altLang="en-US"/>
        </a:p>
      </dgm:t>
    </dgm:pt>
    <dgm:pt modelId="{94BBC9E4-3531-4DFE-A62F-DDDD6CD7E549}">
      <dgm:prSet phldrT="[文字]" custT="1"/>
      <dgm:spPr/>
      <dgm:t>
        <a:bodyPr/>
        <a:lstStyle/>
        <a:p>
          <a:pPr>
            <a:spcAft>
              <a:spcPts val="0"/>
            </a:spcAft>
          </a:pPr>
          <a:endParaRPr lang="en-US" altLang="zh-TW" sz="2000" b="1" dirty="0" smtClean="0">
            <a:latin typeface="微軟正黑體" pitchFamily="34" charset="-120"/>
            <a:ea typeface="微軟正黑體" pitchFamily="34" charset="-120"/>
          </a:endParaRPr>
        </a:p>
      </dgm:t>
    </dgm:pt>
    <dgm:pt modelId="{61203156-9627-47D4-819B-9F75A1DF80B1}" type="parTrans" cxnId="{A20AEE3D-8EF8-4779-B46F-16A9D7D2398F}">
      <dgm:prSet/>
      <dgm:spPr/>
      <dgm:t>
        <a:bodyPr/>
        <a:lstStyle/>
        <a:p>
          <a:endParaRPr lang="zh-TW" altLang="en-US"/>
        </a:p>
      </dgm:t>
    </dgm:pt>
    <dgm:pt modelId="{96F8BB96-2B74-4919-8F31-026E115388A9}" type="sibTrans" cxnId="{A20AEE3D-8EF8-4779-B46F-16A9D7D2398F}">
      <dgm:prSet/>
      <dgm:spPr/>
      <dgm:t>
        <a:bodyPr/>
        <a:lstStyle/>
        <a:p>
          <a:endParaRPr lang="zh-TW" altLang="en-US"/>
        </a:p>
      </dgm:t>
    </dgm:pt>
    <dgm:pt modelId="{1A47163C-EBB8-405C-AC62-EDFB78B638B0}" type="pres">
      <dgm:prSet presAssocID="{A7EFBF4A-FA4A-42B6-A18A-59AEF9B293C4}" presName="compositeShape" presStyleCnt="0">
        <dgm:presLayoutVars>
          <dgm:chMax val="7"/>
          <dgm:dir/>
          <dgm:resizeHandles val="exact"/>
        </dgm:presLayoutVars>
      </dgm:prSet>
      <dgm:spPr/>
    </dgm:pt>
    <dgm:pt modelId="{19CD550A-BA43-4F2D-B410-922E438372C3}" type="pres">
      <dgm:prSet presAssocID="{A7EFBF4A-FA4A-42B6-A18A-59AEF9B293C4}" presName="wedge1" presStyleLbl="node1" presStyleIdx="0" presStyleCnt="3"/>
      <dgm:spPr/>
      <dgm:t>
        <a:bodyPr/>
        <a:lstStyle/>
        <a:p>
          <a:endParaRPr lang="zh-TW" altLang="en-US"/>
        </a:p>
      </dgm:t>
    </dgm:pt>
    <dgm:pt modelId="{36857B68-DB25-45E8-A0CB-EB710DD611FC}" type="pres">
      <dgm:prSet presAssocID="{A7EFBF4A-FA4A-42B6-A18A-59AEF9B293C4}" presName="dummy1a" presStyleCnt="0"/>
      <dgm:spPr/>
    </dgm:pt>
    <dgm:pt modelId="{AAFD96EF-FA7F-4C5C-94A9-424DAF5F52D6}" type="pres">
      <dgm:prSet presAssocID="{A7EFBF4A-FA4A-42B6-A18A-59AEF9B293C4}" presName="dummy1b" presStyleCnt="0"/>
      <dgm:spPr/>
    </dgm:pt>
    <dgm:pt modelId="{181AB0EA-B808-4DD8-AC03-7338CB7B7CBE}" type="pres">
      <dgm:prSet presAssocID="{A7EFBF4A-FA4A-42B6-A18A-59AEF9B293C4}" presName="wedge1Tx" presStyleLbl="node1" presStyleIdx="0" presStyleCnt="3">
        <dgm:presLayoutVars>
          <dgm:chMax val="0"/>
          <dgm:chPref val="0"/>
          <dgm:bulletEnabled val="1"/>
        </dgm:presLayoutVars>
      </dgm:prSet>
      <dgm:spPr/>
      <dgm:t>
        <a:bodyPr/>
        <a:lstStyle/>
        <a:p>
          <a:endParaRPr lang="zh-TW" altLang="en-US"/>
        </a:p>
      </dgm:t>
    </dgm:pt>
    <dgm:pt modelId="{2F61EB3E-9341-430D-AB50-9972B12D44C9}" type="pres">
      <dgm:prSet presAssocID="{A7EFBF4A-FA4A-42B6-A18A-59AEF9B293C4}" presName="wedge2" presStyleLbl="node1" presStyleIdx="1" presStyleCnt="3"/>
      <dgm:spPr/>
      <dgm:t>
        <a:bodyPr/>
        <a:lstStyle/>
        <a:p>
          <a:endParaRPr lang="zh-TW" altLang="en-US"/>
        </a:p>
      </dgm:t>
    </dgm:pt>
    <dgm:pt modelId="{004EABDD-3C30-479D-894A-9D51BE1834B3}" type="pres">
      <dgm:prSet presAssocID="{A7EFBF4A-FA4A-42B6-A18A-59AEF9B293C4}" presName="dummy2a" presStyleCnt="0"/>
      <dgm:spPr/>
    </dgm:pt>
    <dgm:pt modelId="{5B81EC43-9723-4E41-A136-C4011A1A1AE9}" type="pres">
      <dgm:prSet presAssocID="{A7EFBF4A-FA4A-42B6-A18A-59AEF9B293C4}" presName="dummy2b" presStyleCnt="0"/>
      <dgm:spPr/>
    </dgm:pt>
    <dgm:pt modelId="{72EFDB89-98FE-4E65-A5BD-9E56A4099C50}" type="pres">
      <dgm:prSet presAssocID="{A7EFBF4A-FA4A-42B6-A18A-59AEF9B293C4}" presName="wedge2Tx" presStyleLbl="node1" presStyleIdx="1" presStyleCnt="3">
        <dgm:presLayoutVars>
          <dgm:chMax val="0"/>
          <dgm:chPref val="0"/>
          <dgm:bulletEnabled val="1"/>
        </dgm:presLayoutVars>
      </dgm:prSet>
      <dgm:spPr/>
      <dgm:t>
        <a:bodyPr/>
        <a:lstStyle/>
        <a:p>
          <a:endParaRPr lang="zh-TW" altLang="en-US"/>
        </a:p>
      </dgm:t>
    </dgm:pt>
    <dgm:pt modelId="{72E5118F-879F-44FF-90AE-BC3395AE1551}" type="pres">
      <dgm:prSet presAssocID="{A7EFBF4A-FA4A-42B6-A18A-59AEF9B293C4}" presName="wedge3" presStyleLbl="node1" presStyleIdx="2" presStyleCnt="3"/>
      <dgm:spPr/>
      <dgm:t>
        <a:bodyPr/>
        <a:lstStyle/>
        <a:p>
          <a:endParaRPr lang="zh-TW" altLang="en-US"/>
        </a:p>
      </dgm:t>
    </dgm:pt>
    <dgm:pt modelId="{5BF27447-3116-4D25-8F00-7F50DCEFB515}" type="pres">
      <dgm:prSet presAssocID="{A7EFBF4A-FA4A-42B6-A18A-59AEF9B293C4}" presName="dummy3a" presStyleCnt="0"/>
      <dgm:spPr/>
    </dgm:pt>
    <dgm:pt modelId="{B4ABED16-D5B1-4D47-BADA-C589423F5E7D}" type="pres">
      <dgm:prSet presAssocID="{A7EFBF4A-FA4A-42B6-A18A-59AEF9B293C4}" presName="dummy3b" presStyleCnt="0"/>
      <dgm:spPr/>
    </dgm:pt>
    <dgm:pt modelId="{BF5DF470-A0C7-459D-B26F-73D33EDFE898}" type="pres">
      <dgm:prSet presAssocID="{A7EFBF4A-FA4A-42B6-A18A-59AEF9B293C4}" presName="wedge3Tx" presStyleLbl="node1" presStyleIdx="2" presStyleCnt="3">
        <dgm:presLayoutVars>
          <dgm:chMax val="0"/>
          <dgm:chPref val="0"/>
          <dgm:bulletEnabled val="1"/>
        </dgm:presLayoutVars>
      </dgm:prSet>
      <dgm:spPr/>
      <dgm:t>
        <a:bodyPr/>
        <a:lstStyle/>
        <a:p>
          <a:endParaRPr lang="zh-TW" altLang="en-US"/>
        </a:p>
      </dgm:t>
    </dgm:pt>
    <dgm:pt modelId="{CB35145F-221F-4BB1-BD22-780E935A4515}" type="pres">
      <dgm:prSet presAssocID="{DFC347BC-8718-48C3-86EF-F60965DCDF74}" presName="arrowWedge1" presStyleLbl="fgSibTrans2D1" presStyleIdx="0" presStyleCnt="3"/>
      <dgm:spPr/>
    </dgm:pt>
    <dgm:pt modelId="{24588178-CA04-4F3A-8E50-9BC88758A751}" type="pres">
      <dgm:prSet presAssocID="{22B4E943-745D-47E2-8BE4-625B326B93BA}" presName="arrowWedge2" presStyleLbl="fgSibTrans2D1" presStyleIdx="1" presStyleCnt="3"/>
      <dgm:spPr/>
    </dgm:pt>
    <dgm:pt modelId="{C99BF7AE-4C4E-4A9D-A27F-FBE4C4B9CDB4}" type="pres">
      <dgm:prSet presAssocID="{96F8BB96-2B74-4919-8F31-026E115388A9}" presName="arrowWedge3" presStyleLbl="fgSibTrans2D1" presStyleIdx="2" presStyleCnt="3"/>
      <dgm:spPr/>
    </dgm:pt>
  </dgm:ptLst>
  <dgm:cxnLst>
    <dgm:cxn modelId="{06F96AC9-7E2A-4EB0-9434-7BC0DEADF6AC}" type="presOf" srcId="{28C627F8-AD68-4B2C-A506-003ECD206DD1}" destId="{19CD550A-BA43-4F2D-B410-922E438372C3}" srcOrd="0" destOrd="0" presId="urn:microsoft.com/office/officeart/2005/8/layout/cycle8"/>
    <dgm:cxn modelId="{7F142C7D-7694-4676-A271-BDD3D60C430E}" type="presOf" srcId="{CA44C13A-F121-49D3-8C3A-389EF1E41CB8}" destId="{2F61EB3E-9341-430D-AB50-9972B12D44C9}" srcOrd="0" destOrd="0" presId="urn:microsoft.com/office/officeart/2005/8/layout/cycle8"/>
    <dgm:cxn modelId="{1223FD91-02FD-4E7D-8AA8-E33A3801CD82}" srcId="{A7EFBF4A-FA4A-42B6-A18A-59AEF9B293C4}" destId="{CA44C13A-F121-49D3-8C3A-389EF1E41CB8}" srcOrd="1" destOrd="0" parTransId="{865713C1-F9F1-4483-B77E-BF45010B8425}" sibTransId="{22B4E943-745D-47E2-8BE4-625B326B93BA}"/>
    <dgm:cxn modelId="{C27C8708-15E0-4B75-B34D-00B4BF1718FF}" type="presOf" srcId="{A7EFBF4A-FA4A-42B6-A18A-59AEF9B293C4}" destId="{1A47163C-EBB8-405C-AC62-EDFB78B638B0}" srcOrd="0" destOrd="0" presId="urn:microsoft.com/office/officeart/2005/8/layout/cycle8"/>
    <dgm:cxn modelId="{22C57DD1-2882-4A0F-A726-93AF646A7862}" type="presOf" srcId="{94BBC9E4-3531-4DFE-A62F-DDDD6CD7E549}" destId="{72E5118F-879F-44FF-90AE-BC3395AE1551}" srcOrd="0" destOrd="0" presId="urn:microsoft.com/office/officeart/2005/8/layout/cycle8"/>
    <dgm:cxn modelId="{5E07D9B8-6F5D-4546-9972-D1AC83D211AB}" srcId="{A7EFBF4A-FA4A-42B6-A18A-59AEF9B293C4}" destId="{28C627F8-AD68-4B2C-A506-003ECD206DD1}" srcOrd="0" destOrd="0" parTransId="{0CA2C0C7-3C50-4243-8FF9-ED3827C6D278}" sibTransId="{DFC347BC-8718-48C3-86EF-F60965DCDF74}"/>
    <dgm:cxn modelId="{F9B59546-0A77-4754-AC7A-7AAC41F97353}" type="presOf" srcId="{94BBC9E4-3531-4DFE-A62F-DDDD6CD7E549}" destId="{BF5DF470-A0C7-459D-B26F-73D33EDFE898}" srcOrd="1" destOrd="0" presId="urn:microsoft.com/office/officeart/2005/8/layout/cycle8"/>
    <dgm:cxn modelId="{827BB8CE-0BF0-439B-849D-5021E3FCDFD5}" type="presOf" srcId="{28C627F8-AD68-4B2C-A506-003ECD206DD1}" destId="{181AB0EA-B808-4DD8-AC03-7338CB7B7CBE}" srcOrd="1" destOrd="0" presId="urn:microsoft.com/office/officeart/2005/8/layout/cycle8"/>
    <dgm:cxn modelId="{A20AEE3D-8EF8-4779-B46F-16A9D7D2398F}" srcId="{A7EFBF4A-FA4A-42B6-A18A-59AEF9B293C4}" destId="{94BBC9E4-3531-4DFE-A62F-DDDD6CD7E549}" srcOrd="2" destOrd="0" parTransId="{61203156-9627-47D4-819B-9F75A1DF80B1}" sibTransId="{96F8BB96-2B74-4919-8F31-026E115388A9}"/>
    <dgm:cxn modelId="{AD8F2207-977C-4F5F-8446-202252BB289E}" type="presOf" srcId="{CA44C13A-F121-49D3-8C3A-389EF1E41CB8}" destId="{72EFDB89-98FE-4E65-A5BD-9E56A4099C50}" srcOrd="1" destOrd="0" presId="urn:microsoft.com/office/officeart/2005/8/layout/cycle8"/>
    <dgm:cxn modelId="{2DB265F0-388D-4DDC-A8AB-72240184ED93}" type="presParOf" srcId="{1A47163C-EBB8-405C-AC62-EDFB78B638B0}" destId="{19CD550A-BA43-4F2D-B410-922E438372C3}" srcOrd="0" destOrd="0" presId="urn:microsoft.com/office/officeart/2005/8/layout/cycle8"/>
    <dgm:cxn modelId="{6E023E66-BB90-4AF2-A0F6-08ECB059F92A}" type="presParOf" srcId="{1A47163C-EBB8-405C-AC62-EDFB78B638B0}" destId="{36857B68-DB25-45E8-A0CB-EB710DD611FC}" srcOrd="1" destOrd="0" presId="urn:microsoft.com/office/officeart/2005/8/layout/cycle8"/>
    <dgm:cxn modelId="{65293B1D-768D-4B0A-A124-B030E070AF72}" type="presParOf" srcId="{1A47163C-EBB8-405C-AC62-EDFB78B638B0}" destId="{AAFD96EF-FA7F-4C5C-94A9-424DAF5F52D6}" srcOrd="2" destOrd="0" presId="urn:microsoft.com/office/officeart/2005/8/layout/cycle8"/>
    <dgm:cxn modelId="{131E3F10-9C4F-4945-8946-96BC8C122BFA}" type="presParOf" srcId="{1A47163C-EBB8-405C-AC62-EDFB78B638B0}" destId="{181AB0EA-B808-4DD8-AC03-7338CB7B7CBE}" srcOrd="3" destOrd="0" presId="urn:microsoft.com/office/officeart/2005/8/layout/cycle8"/>
    <dgm:cxn modelId="{B8A646DF-0B81-45EA-9810-2238F9289CE9}" type="presParOf" srcId="{1A47163C-EBB8-405C-AC62-EDFB78B638B0}" destId="{2F61EB3E-9341-430D-AB50-9972B12D44C9}" srcOrd="4" destOrd="0" presId="urn:microsoft.com/office/officeart/2005/8/layout/cycle8"/>
    <dgm:cxn modelId="{F9F51137-6637-4DB7-9071-AEA01492A2D1}" type="presParOf" srcId="{1A47163C-EBB8-405C-AC62-EDFB78B638B0}" destId="{004EABDD-3C30-479D-894A-9D51BE1834B3}" srcOrd="5" destOrd="0" presId="urn:microsoft.com/office/officeart/2005/8/layout/cycle8"/>
    <dgm:cxn modelId="{321F41A6-D6F9-4FEB-A828-4F3177B04CD2}" type="presParOf" srcId="{1A47163C-EBB8-405C-AC62-EDFB78B638B0}" destId="{5B81EC43-9723-4E41-A136-C4011A1A1AE9}" srcOrd="6" destOrd="0" presId="urn:microsoft.com/office/officeart/2005/8/layout/cycle8"/>
    <dgm:cxn modelId="{C56F2F7A-29CF-49D9-9B3A-A7BECAE53E1E}" type="presParOf" srcId="{1A47163C-EBB8-405C-AC62-EDFB78B638B0}" destId="{72EFDB89-98FE-4E65-A5BD-9E56A4099C50}" srcOrd="7" destOrd="0" presId="urn:microsoft.com/office/officeart/2005/8/layout/cycle8"/>
    <dgm:cxn modelId="{2A45A627-66DF-41B3-B7B3-78B656CA87E0}" type="presParOf" srcId="{1A47163C-EBB8-405C-AC62-EDFB78B638B0}" destId="{72E5118F-879F-44FF-90AE-BC3395AE1551}" srcOrd="8" destOrd="0" presId="urn:microsoft.com/office/officeart/2005/8/layout/cycle8"/>
    <dgm:cxn modelId="{F5181AF1-9ECA-4252-B029-DAB81C06F7CE}" type="presParOf" srcId="{1A47163C-EBB8-405C-AC62-EDFB78B638B0}" destId="{5BF27447-3116-4D25-8F00-7F50DCEFB515}" srcOrd="9" destOrd="0" presId="urn:microsoft.com/office/officeart/2005/8/layout/cycle8"/>
    <dgm:cxn modelId="{EDFFEC71-0FC1-49C8-8A85-0D6173DD51F1}" type="presParOf" srcId="{1A47163C-EBB8-405C-AC62-EDFB78B638B0}" destId="{B4ABED16-D5B1-4D47-BADA-C589423F5E7D}" srcOrd="10" destOrd="0" presId="urn:microsoft.com/office/officeart/2005/8/layout/cycle8"/>
    <dgm:cxn modelId="{3587C23F-5408-4FC3-9B15-1BD4353DC139}" type="presParOf" srcId="{1A47163C-EBB8-405C-AC62-EDFB78B638B0}" destId="{BF5DF470-A0C7-459D-B26F-73D33EDFE898}" srcOrd="11" destOrd="0" presId="urn:microsoft.com/office/officeart/2005/8/layout/cycle8"/>
    <dgm:cxn modelId="{0716FF47-8079-4D2F-BC24-782C5BE2E948}" type="presParOf" srcId="{1A47163C-EBB8-405C-AC62-EDFB78B638B0}" destId="{CB35145F-221F-4BB1-BD22-780E935A4515}" srcOrd="12" destOrd="0" presId="urn:microsoft.com/office/officeart/2005/8/layout/cycle8"/>
    <dgm:cxn modelId="{E012AAE5-727C-4792-9677-DD0953632702}" type="presParOf" srcId="{1A47163C-EBB8-405C-AC62-EDFB78B638B0}" destId="{24588178-CA04-4F3A-8E50-9BC88758A751}" srcOrd="13" destOrd="0" presId="urn:microsoft.com/office/officeart/2005/8/layout/cycle8"/>
    <dgm:cxn modelId="{1DA1D486-6F81-4BC5-83FD-4DEC85262C1E}" type="presParOf" srcId="{1A47163C-EBB8-405C-AC62-EDFB78B638B0}" destId="{C99BF7AE-4C4E-4A9D-A27F-FBE4C4B9CDB4}" srcOrd="14" destOrd="0" presId="urn:microsoft.com/office/officeart/2005/8/layout/cycle8"/>
  </dgm:cxnLst>
  <dgm:bg>
    <a:noFill/>
  </dgm:bg>
  <dgm:whole/>
</dgm:dataModel>
</file>

<file path=ppt/diagrams/data2.xml><?xml version="1.0" encoding="utf-8"?>
<dgm:dataModel xmlns:dgm="http://schemas.openxmlformats.org/drawingml/2006/diagram" xmlns:a="http://schemas.openxmlformats.org/drawingml/2006/main">
  <dgm:ptLst>
    <dgm:pt modelId="{08F730F5-A294-43E5-AE6D-0B446F6356BC}" type="doc">
      <dgm:prSet loTypeId="urn:microsoft.com/office/officeart/2005/8/layout/venn2" loCatId="relationship" qsTypeId="urn:microsoft.com/office/officeart/2005/8/quickstyle/simple1" qsCatId="simple" csTypeId="urn:microsoft.com/office/officeart/2005/8/colors/colorful5" csCatId="colorful" phldr="1"/>
      <dgm:spPr/>
      <dgm:t>
        <a:bodyPr/>
        <a:lstStyle/>
        <a:p>
          <a:endParaRPr lang="zh-CN" altLang="en-US"/>
        </a:p>
      </dgm:t>
    </dgm:pt>
    <dgm:pt modelId="{2C0178AD-1871-4279-B47D-B12A28398E37}">
      <dgm:prSet phldrT="[文本]" custT="1"/>
      <dgm:spPr/>
      <dgm:t>
        <a:bodyPr/>
        <a:lstStyle/>
        <a:p>
          <a:r>
            <a:rPr lang="zh-CN" altLang="en-US" sz="2000" b="1" dirty="0" smtClean="0"/>
            <a:t>总决赛</a:t>
          </a:r>
          <a:endParaRPr lang="en-US" altLang="zh-CN" sz="2000" b="1" dirty="0" smtClean="0"/>
        </a:p>
      </dgm:t>
    </dgm:pt>
    <dgm:pt modelId="{E25E013B-012B-4810-A844-065E40903BA0}" type="parTrans" cxnId="{A8369548-325F-4B11-8A2B-47DB2677B3FF}">
      <dgm:prSet/>
      <dgm:spPr/>
      <dgm:t>
        <a:bodyPr/>
        <a:lstStyle/>
        <a:p>
          <a:endParaRPr lang="zh-CN" altLang="en-US"/>
        </a:p>
      </dgm:t>
    </dgm:pt>
    <dgm:pt modelId="{9366908A-EC9D-4C71-8272-44D9923D7F2C}" type="sibTrans" cxnId="{A8369548-325F-4B11-8A2B-47DB2677B3FF}">
      <dgm:prSet/>
      <dgm:spPr/>
      <dgm:t>
        <a:bodyPr/>
        <a:lstStyle/>
        <a:p>
          <a:endParaRPr lang="zh-CN" altLang="en-US"/>
        </a:p>
      </dgm:t>
    </dgm:pt>
    <dgm:pt modelId="{D778D8A1-7E20-47D2-AFF7-EF91CD44BF1E}">
      <dgm:prSet phldrT="[文本]" custT="1"/>
      <dgm:spPr/>
      <dgm:t>
        <a:bodyPr/>
        <a:lstStyle/>
        <a:p>
          <a:r>
            <a:rPr lang="zh-CN" altLang="en-US" sz="2000" b="1" dirty="0" smtClean="0"/>
            <a:t>决赛</a:t>
          </a:r>
          <a:endParaRPr lang="zh-CN" altLang="en-US" sz="2000" b="1" dirty="0"/>
        </a:p>
      </dgm:t>
    </dgm:pt>
    <dgm:pt modelId="{38418BED-CC1E-4F8E-A334-870440C83E3A}" type="parTrans" cxnId="{6FD7EFCD-BA04-48EC-BEC9-B97E23AEF51E}">
      <dgm:prSet/>
      <dgm:spPr/>
      <dgm:t>
        <a:bodyPr/>
        <a:lstStyle/>
        <a:p>
          <a:endParaRPr lang="zh-CN" altLang="en-US"/>
        </a:p>
      </dgm:t>
    </dgm:pt>
    <dgm:pt modelId="{213EFBB9-9410-41BD-8EF5-03A030B2F6A3}" type="sibTrans" cxnId="{6FD7EFCD-BA04-48EC-BEC9-B97E23AEF51E}">
      <dgm:prSet/>
      <dgm:spPr/>
      <dgm:t>
        <a:bodyPr/>
        <a:lstStyle/>
        <a:p>
          <a:endParaRPr lang="zh-CN" altLang="en-US"/>
        </a:p>
      </dgm:t>
    </dgm:pt>
    <dgm:pt modelId="{17470CBF-45EC-41F1-925E-0105A6A640FD}">
      <dgm:prSet phldrT="[文本]" custT="1"/>
      <dgm:spPr/>
      <dgm:t>
        <a:bodyPr/>
        <a:lstStyle/>
        <a:p>
          <a:r>
            <a:rPr lang="zh-CN" altLang="en-US" sz="2000" b="1" dirty="0" smtClean="0"/>
            <a:t>初赛</a:t>
          </a:r>
          <a:endParaRPr lang="en-US" altLang="zh-CN" sz="2000" b="1" dirty="0" smtClean="0"/>
        </a:p>
      </dgm:t>
    </dgm:pt>
    <dgm:pt modelId="{DBC5EBCE-14D4-46C4-B4DB-9B54B3850095}" type="parTrans" cxnId="{D6E6BC1B-53E0-4AAD-95FD-CA52C215BC89}">
      <dgm:prSet/>
      <dgm:spPr/>
      <dgm:t>
        <a:bodyPr/>
        <a:lstStyle/>
        <a:p>
          <a:endParaRPr lang="zh-CN" altLang="en-US"/>
        </a:p>
      </dgm:t>
    </dgm:pt>
    <dgm:pt modelId="{6D35BE72-15AE-4B7C-AEBC-D4F4BEFF3EE0}" type="sibTrans" cxnId="{D6E6BC1B-53E0-4AAD-95FD-CA52C215BC89}">
      <dgm:prSet/>
      <dgm:spPr/>
      <dgm:t>
        <a:bodyPr/>
        <a:lstStyle/>
        <a:p>
          <a:endParaRPr lang="zh-CN" altLang="en-US"/>
        </a:p>
      </dgm:t>
    </dgm:pt>
    <dgm:pt modelId="{890895AE-42CC-440D-B503-E5C5C0876954}">
      <dgm:prSet phldrT="[文本]" custT="1"/>
      <dgm:spPr/>
      <dgm:t>
        <a:bodyPr/>
        <a:lstStyle/>
        <a:p>
          <a:r>
            <a:rPr lang="zh-CN" altLang="en-US" sz="2000" b="1" dirty="0" smtClean="0"/>
            <a:t>启动</a:t>
          </a:r>
          <a:endParaRPr lang="en-US" altLang="zh-CN" sz="2000" b="1" dirty="0" smtClean="0"/>
        </a:p>
        <a:p>
          <a:r>
            <a:rPr lang="en-US" altLang="zh-CN" sz="1800" b="1" dirty="0" smtClean="0"/>
            <a:t>2013/3-8</a:t>
          </a:r>
          <a:endParaRPr lang="zh-CN" altLang="en-US" sz="1800" b="1" dirty="0"/>
        </a:p>
      </dgm:t>
    </dgm:pt>
    <dgm:pt modelId="{8773028E-09C1-4D42-990F-A11746AD0B52}" type="parTrans" cxnId="{EA5DB2AC-A38B-4BC4-B678-E813DED7CA46}">
      <dgm:prSet/>
      <dgm:spPr/>
      <dgm:t>
        <a:bodyPr/>
        <a:lstStyle/>
        <a:p>
          <a:endParaRPr lang="zh-CN" altLang="en-US"/>
        </a:p>
      </dgm:t>
    </dgm:pt>
    <dgm:pt modelId="{AE4B1F03-0D3C-44D8-994F-AB749D18FED3}" type="sibTrans" cxnId="{EA5DB2AC-A38B-4BC4-B678-E813DED7CA46}">
      <dgm:prSet/>
      <dgm:spPr/>
      <dgm:t>
        <a:bodyPr/>
        <a:lstStyle/>
        <a:p>
          <a:endParaRPr lang="zh-CN" altLang="en-US"/>
        </a:p>
      </dgm:t>
    </dgm:pt>
    <dgm:pt modelId="{D359DF13-78F3-4580-8089-39951D8F51B9}" type="pres">
      <dgm:prSet presAssocID="{08F730F5-A294-43E5-AE6D-0B446F6356BC}" presName="Name0" presStyleCnt="0">
        <dgm:presLayoutVars>
          <dgm:chMax val="7"/>
          <dgm:resizeHandles val="exact"/>
        </dgm:presLayoutVars>
      </dgm:prSet>
      <dgm:spPr/>
      <dgm:t>
        <a:bodyPr/>
        <a:lstStyle/>
        <a:p>
          <a:endParaRPr lang="zh-TW" altLang="en-US"/>
        </a:p>
      </dgm:t>
    </dgm:pt>
    <dgm:pt modelId="{B937E5B2-800D-4CB0-889E-B07115FDB73D}" type="pres">
      <dgm:prSet presAssocID="{08F730F5-A294-43E5-AE6D-0B446F6356BC}" presName="comp1" presStyleCnt="0"/>
      <dgm:spPr/>
    </dgm:pt>
    <dgm:pt modelId="{4FA8B160-6405-4E75-8AC4-8428ABC55334}" type="pres">
      <dgm:prSet presAssocID="{08F730F5-A294-43E5-AE6D-0B446F6356BC}" presName="circle1" presStyleLbl="node1" presStyleIdx="0" presStyleCnt="4"/>
      <dgm:spPr/>
      <dgm:t>
        <a:bodyPr/>
        <a:lstStyle/>
        <a:p>
          <a:endParaRPr lang="zh-CN" altLang="en-US"/>
        </a:p>
      </dgm:t>
    </dgm:pt>
    <dgm:pt modelId="{E5C29CD2-56C9-4B3B-A6DE-A923B31CD169}" type="pres">
      <dgm:prSet presAssocID="{08F730F5-A294-43E5-AE6D-0B446F6356BC}" presName="c1text" presStyleLbl="node1" presStyleIdx="0" presStyleCnt="4">
        <dgm:presLayoutVars>
          <dgm:bulletEnabled val="1"/>
        </dgm:presLayoutVars>
      </dgm:prSet>
      <dgm:spPr/>
      <dgm:t>
        <a:bodyPr/>
        <a:lstStyle/>
        <a:p>
          <a:endParaRPr lang="zh-CN" altLang="en-US"/>
        </a:p>
      </dgm:t>
    </dgm:pt>
    <dgm:pt modelId="{E6D346A8-B83E-4AD9-B9B7-130AE810F986}" type="pres">
      <dgm:prSet presAssocID="{08F730F5-A294-43E5-AE6D-0B446F6356BC}" presName="comp2" presStyleCnt="0"/>
      <dgm:spPr/>
    </dgm:pt>
    <dgm:pt modelId="{B4D5A712-50F2-4E62-9A09-723C3D541D64}" type="pres">
      <dgm:prSet presAssocID="{08F730F5-A294-43E5-AE6D-0B446F6356BC}" presName="circle2" presStyleLbl="node1" presStyleIdx="1" presStyleCnt="4"/>
      <dgm:spPr/>
      <dgm:t>
        <a:bodyPr/>
        <a:lstStyle/>
        <a:p>
          <a:endParaRPr lang="zh-TW" altLang="en-US"/>
        </a:p>
      </dgm:t>
    </dgm:pt>
    <dgm:pt modelId="{89598B30-FF2F-466F-AC2E-7657082E7F78}" type="pres">
      <dgm:prSet presAssocID="{08F730F5-A294-43E5-AE6D-0B446F6356BC}" presName="c2text" presStyleLbl="node1" presStyleIdx="1" presStyleCnt="4">
        <dgm:presLayoutVars>
          <dgm:bulletEnabled val="1"/>
        </dgm:presLayoutVars>
      </dgm:prSet>
      <dgm:spPr/>
      <dgm:t>
        <a:bodyPr/>
        <a:lstStyle/>
        <a:p>
          <a:endParaRPr lang="zh-TW" altLang="en-US"/>
        </a:p>
      </dgm:t>
    </dgm:pt>
    <dgm:pt modelId="{14F3A857-C5A1-4416-8673-07B637D6E0CE}" type="pres">
      <dgm:prSet presAssocID="{08F730F5-A294-43E5-AE6D-0B446F6356BC}" presName="comp3" presStyleCnt="0"/>
      <dgm:spPr/>
    </dgm:pt>
    <dgm:pt modelId="{67D680C8-486E-4AF7-96FA-28C2DBDE47F5}" type="pres">
      <dgm:prSet presAssocID="{08F730F5-A294-43E5-AE6D-0B446F6356BC}" presName="circle3" presStyleLbl="node1" presStyleIdx="2" presStyleCnt="4"/>
      <dgm:spPr/>
      <dgm:t>
        <a:bodyPr/>
        <a:lstStyle/>
        <a:p>
          <a:endParaRPr lang="zh-CN" altLang="en-US"/>
        </a:p>
      </dgm:t>
    </dgm:pt>
    <dgm:pt modelId="{9CD82C59-55A3-49EF-8674-1B7100B42F3E}" type="pres">
      <dgm:prSet presAssocID="{08F730F5-A294-43E5-AE6D-0B446F6356BC}" presName="c3text" presStyleLbl="node1" presStyleIdx="2" presStyleCnt="4">
        <dgm:presLayoutVars>
          <dgm:bulletEnabled val="1"/>
        </dgm:presLayoutVars>
      </dgm:prSet>
      <dgm:spPr/>
      <dgm:t>
        <a:bodyPr/>
        <a:lstStyle/>
        <a:p>
          <a:endParaRPr lang="zh-CN" altLang="en-US"/>
        </a:p>
      </dgm:t>
    </dgm:pt>
    <dgm:pt modelId="{2E5744C2-58FE-4D95-B5C4-1F549D9BBB17}" type="pres">
      <dgm:prSet presAssocID="{08F730F5-A294-43E5-AE6D-0B446F6356BC}" presName="comp4" presStyleCnt="0"/>
      <dgm:spPr/>
    </dgm:pt>
    <dgm:pt modelId="{91DBE971-22AD-487B-B8A1-DA74A7BC2DED}" type="pres">
      <dgm:prSet presAssocID="{08F730F5-A294-43E5-AE6D-0B446F6356BC}" presName="circle4" presStyleLbl="node1" presStyleIdx="3" presStyleCnt="4"/>
      <dgm:spPr/>
      <dgm:t>
        <a:bodyPr/>
        <a:lstStyle/>
        <a:p>
          <a:endParaRPr lang="zh-CN" altLang="en-US"/>
        </a:p>
      </dgm:t>
    </dgm:pt>
    <dgm:pt modelId="{A72C66A0-FD99-4766-83C3-F456F773CA59}" type="pres">
      <dgm:prSet presAssocID="{08F730F5-A294-43E5-AE6D-0B446F6356BC}" presName="c4text" presStyleLbl="node1" presStyleIdx="3" presStyleCnt="4">
        <dgm:presLayoutVars>
          <dgm:bulletEnabled val="1"/>
        </dgm:presLayoutVars>
      </dgm:prSet>
      <dgm:spPr/>
      <dgm:t>
        <a:bodyPr/>
        <a:lstStyle/>
        <a:p>
          <a:endParaRPr lang="zh-CN" altLang="en-US"/>
        </a:p>
      </dgm:t>
    </dgm:pt>
  </dgm:ptLst>
  <dgm:cxnLst>
    <dgm:cxn modelId="{D14FD0CB-1623-4806-AD65-0CE1F26B9CC3}" type="presOf" srcId="{890895AE-42CC-440D-B503-E5C5C0876954}" destId="{91DBE971-22AD-487B-B8A1-DA74A7BC2DED}" srcOrd="0" destOrd="0" presId="urn:microsoft.com/office/officeart/2005/8/layout/venn2"/>
    <dgm:cxn modelId="{E4F34AE3-AAA4-492B-8C65-E4D8CA4255F4}" type="presOf" srcId="{2C0178AD-1871-4279-B47D-B12A28398E37}" destId="{4FA8B160-6405-4E75-8AC4-8428ABC55334}" srcOrd="0" destOrd="0" presId="urn:microsoft.com/office/officeart/2005/8/layout/venn2"/>
    <dgm:cxn modelId="{99CCD689-DED1-4875-AEC7-78A31DBB1E26}" type="presOf" srcId="{17470CBF-45EC-41F1-925E-0105A6A640FD}" destId="{9CD82C59-55A3-49EF-8674-1B7100B42F3E}" srcOrd="1" destOrd="0" presId="urn:microsoft.com/office/officeart/2005/8/layout/venn2"/>
    <dgm:cxn modelId="{42201FC0-F021-4C93-BCE6-6BDAB51090D4}" type="presOf" srcId="{D778D8A1-7E20-47D2-AFF7-EF91CD44BF1E}" destId="{B4D5A712-50F2-4E62-9A09-723C3D541D64}" srcOrd="0" destOrd="0" presId="urn:microsoft.com/office/officeart/2005/8/layout/venn2"/>
    <dgm:cxn modelId="{C55620EE-47C1-470C-850C-B5DE3F7F4FEF}" type="presOf" srcId="{2C0178AD-1871-4279-B47D-B12A28398E37}" destId="{E5C29CD2-56C9-4B3B-A6DE-A923B31CD169}" srcOrd="1" destOrd="0" presId="urn:microsoft.com/office/officeart/2005/8/layout/venn2"/>
    <dgm:cxn modelId="{B5B18F30-FBD2-4898-9A37-606972138CFE}" type="presOf" srcId="{17470CBF-45EC-41F1-925E-0105A6A640FD}" destId="{67D680C8-486E-4AF7-96FA-28C2DBDE47F5}" srcOrd="0" destOrd="0" presId="urn:microsoft.com/office/officeart/2005/8/layout/venn2"/>
    <dgm:cxn modelId="{6FD7EFCD-BA04-48EC-BEC9-B97E23AEF51E}" srcId="{08F730F5-A294-43E5-AE6D-0B446F6356BC}" destId="{D778D8A1-7E20-47D2-AFF7-EF91CD44BF1E}" srcOrd="1" destOrd="0" parTransId="{38418BED-CC1E-4F8E-A334-870440C83E3A}" sibTransId="{213EFBB9-9410-41BD-8EF5-03A030B2F6A3}"/>
    <dgm:cxn modelId="{EA5DB2AC-A38B-4BC4-B678-E813DED7CA46}" srcId="{08F730F5-A294-43E5-AE6D-0B446F6356BC}" destId="{890895AE-42CC-440D-B503-E5C5C0876954}" srcOrd="3" destOrd="0" parTransId="{8773028E-09C1-4D42-990F-A11746AD0B52}" sibTransId="{AE4B1F03-0D3C-44D8-994F-AB749D18FED3}"/>
    <dgm:cxn modelId="{3772C2EE-B6C7-4E23-8F03-EB0BAED6ED4F}" type="presOf" srcId="{890895AE-42CC-440D-B503-E5C5C0876954}" destId="{A72C66A0-FD99-4766-83C3-F456F773CA59}" srcOrd="1" destOrd="0" presId="urn:microsoft.com/office/officeart/2005/8/layout/venn2"/>
    <dgm:cxn modelId="{5545C1B5-8F1A-4BD3-8912-AE3A2FEF527C}" type="presOf" srcId="{08F730F5-A294-43E5-AE6D-0B446F6356BC}" destId="{D359DF13-78F3-4580-8089-39951D8F51B9}" srcOrd="0" destOrd="0" presId="urn:microsoft.com/office/officeart/2005/8/layout/venn2"/>
    <dgm:cxn modelId="{D6E6BC1B-53E0-4AAD-95FD-CA52C215BC89}" srcId="{08F730F5-A294-43E5-AE6D-0B446F6356BC}" destId="{17470CBF-45EC-41F1-925E-0105A6A640FD}" srcOrd="2" destOrd="0" parTransId="{DBC5EBCE-14D4-46C4-B4DB-9B54B3850095}" sibTransId="{6D35BE72-15AE-4B7C-AEBC-D4F4BEFF3EE0}"/>
    <dgm:cxn modelId="{A8369548-325F-4B11-8A2B-47DB2677B3FF}" srcId="{08F730F5-A294-43E5-AE6D-0B446F6356BC}" destId="{2C0178AD-1871-4279-B47D-B12A28398E37}" srcOrd="0" destOrd="0" parTransId="{E25E013B-012B-4810-A844-065E40903BA0}" sibTransId="{9366908A-EC9D-4C71-8272-44D9923D7F2C}"/>
    <dgm:cxn modelId="{359143A7-274C-4B74-BFF2-44E3CFB1380F}" type="presOf" srcId="{D778D8A1-7E20-47D2-AFF7-EF91CD44BF1E}" destId="{89598B30-FF2F-466F-AC2E-7657082E7F78}" srcOrd="1" destOrd="0" presId="urn:microsoft.com/office/officeart/2005/8/layout/venn2"/>
    <dgm:cxn modelId="{B7C35F08-C953-4C2A-BB47-C539BE314BAD}" type="presParOf" srcId="{D359DF13-78F3-4580-8089-39951D8F51B9}" destId="{B937E5B2-800D-4CB0-889E-B07115FDB73D}" srcOrd="0" destOrd="0" presId="urn:microsoft.com/office/officeart/2005/8/layout/venn2"/>
    <dgm:cxn modelId="{E9F4346F-1EED-45B9-B04A-01301E3A9A85}" type="presParOf" srcId="{B937E5B2-800D-4CB0-889E-B07115FDB73D}" destId="{4FA8B160-6405-4E75-8AC4-8428ABC55334}" srcOrd="0" destOrd="0" presId="urn:microsoft.com/office/officeart/2005/8/layout/venn2"/>
    <dgm:cxn modelId="{6D94E9CB-FD4F-47BD-8D00-4F4340DD5B1C}" type="presParOf" srcId="{B937E5B2-800D-4CB0-889E-B07115FDB73D}" destId="{E5C29CD2-56C9-4B3B-A6DE-A923B31CD169}" srcOrd="1" destOrd="0" presId="urn:microsoft.com/office/officeart/2005/8/layout/venn2"/>
    <dgm:cxn modelId="{84B12149-986F-4917-9778-CB94395FD902}" type="presParOf" srcId="{D359DF13-78F3-4580-8089-39951D8F51B9}" destId="{E6D346A8-B83E-4AD9-B9B7-130AE810F986}" srcOrd="1" destOrd="0" presId="urn:microsoft.com/office/officeart/2005/8/layout/venn2"/>
    <dgm:cxn modelId="{D58CA69E-FAB4-49AB-91BF-11CD9E924683}" type="presParOf" srcId="{E6D346A8-B83E-4AD9-B9B7-130AE810F986}" destId="{B4D5A712-50F2-4E62-9A09-723C3D541D64}" srcOrd="0" destOrd="0" presId="urn:microsoft.com/office/officeart/2005/8/layout/venn2"/>
    <dgm:cxn modelId="{116AF712-AA0D-49BB-98AF-70BCDECB5265}" type="presParOf" srcId="{E6D346A8-B83E-4AD9-B9B7-130AE810F986}" destId="{89598B30-FF2F-466F-AC2E-7657082E7F78}" srcOrd="1" destOrd="0" presId="urn:microsoft.com/office/officeart/2005/8/layout/venn2"/>
    <dgm:cxn modelId="{32D293FB-D650-45E6-9ABF-22C03B92BCA9}" type="presParOf" srcId="{D359DF13-78F3-4580-8089-39951D8F51B9}" destId="{14F3A857-C5A1-4416-8673-07B637D6E0CE}" srcOrd="2" destOrd="0" presId="urn:microsoft.com/office/officeart/2005/8/layout/venn2"/>
    <dgm:cxn modelId="{9A0B1730-6032-4983-A396-7D586654091F}" type="presParOf" srcId="{14F3A857-C5A1-4416-8673-07B637D6E0CE}" destId="{67D680C8-486E-4AF7-96FA-28C2DBDE47F5}" srcOrd="0" destOrd="0" presId="urn:microsoft.com/office/officeart/2005/8/layout/venn2"/>
    <dgm:cxn modelId="{68451616-6969-430F-9223-BB7986D1AB00}" type="presParOf" srcId="{14F3A857-C5A1-4416-8673-07B637D6E0CE}" destId="{9CD82C59-55A3-49EF-8674-1B7100B42F3E}" srcOrd="1" destOrd="0" presId="urn:microsoft.com/office/officeart/2005/8/layout/venn2"/>
    <dgm:cxn modelId="{37D34824-27B7-4218-A871-2AFCB034EDFF}" type="presParOf" srcId="{D359DF13-78F3-4580-8089-39951D8F51B9}" destId="{2E5744C2-58FE-4D95-B5C4-1F549D9BBB17}" srcOrd="3" destOrd="0" presId="urn:microsoft.com/office/officeart/2005/8/layout/venn2"/>
    <dgm:cxn modelId="{50331775-9F94-41E7-8BBF-D3BA6BC4697C}" type="presParOf" srcId="{2E5744C2-58FE-4D95-B5C4-1F549D9BBB17}" destId="{91DBE971-22AD-487B-B8A1-DA74A7BC2DED}" srcOrd="0" destOrd="0" presId="urn:microsoft.com/office/officeart/2005/8/layout/venn2"/>
    <dgm:cxn modelId="{2071754D-4857-429D-A486-2CFE7278A117}" type="presParOf" srcId="{2E5744C2-58FE-4D95-B5C4-1F549D9BBB17}" destId="{A72C66A0-FD99-4766-83C3-F456F773CA59}" srcOrd="1" destOrd="0" presId="urn:microsoft.com/office/officeart/2005/8/layout/venn2"/>
  </dgm:cxnLst>
  <dgm:bg/>
  <dgm:whole/>
</dgm:dataModel>
</file>

<file path=ppt/diagrams/data3.xml><?xml version="1.0" encoding="utf-8"?>
<dgm:dataModel xmlns:dgm="http://schemas.openxmlformats.org/drawingml/2006/diagram" xmlns:a="http://schemas.openxmlformats.org/drawingml/2006/main">
  <dgm:ptLst>
    <dgm:pt modelId="{968F96EC-368D-41DF-BD17-BFD6C889D3E9}" type="doc">
      <dgm:prSet loTypeId="urn:microsoft.com/office/officeart/2005/8/layout/cycle8" loCatId="cycle" qsTypeId="urn:microsoft.com/office/officeart/2005/8/quickstyle/simple1" qsCatId="simple" csTypeId="urn:microsoft.com/office/officeart/2005/8/colors/accent0_2" csCatId="mainScheme" phldr="1"/>
      <dgm:spPr/>
    </dgm:pt>
    <dgm:pt modelId="{B917BFEF-6702-41D2-B66E-AD248B4C2A7C}">
      <dgm:prSet phldrT="[文字]"/>
      <dgm:spPr/>
      <dgm:t>
        <a:bodyPr/>
        <a:lstStyle/>
        <a:p>
          <a:endParaRPr lang="zh-TW" altLang="en-US" dirty="0"/>
        </a:p>
      </dgm:t>
    </dgm:pt>
    <dgm:pt modelId="{5798D44B-5C16-4384-BA36-5C7D4ECB94AB}" type="parTrans" cxnId="{C2C996AB-5422-48C4-AAE6-681E1E79ED50}">
      <dgm:prSet/>
      <dgm:spPr/>
      <dgm:t>
        <a:bodyPr/>
        <a:lstStyle/>
        <a:p>
          <a:endParaRPr lang="zh-TW" altLang="en-US"/>
        </a:p>
      </dgm:t>
    </dgm:pt>
    <dgm:pt modelId="{FB0C0F5A-CEEB-4829-AEE9-F790C87ADCFB}" type="sibTrans" cxnId="{C2C996AB-5422-48C4-AAE6-681E1E79ED50}">
      <dgm:prSet/>
      <dgm:spPr/>
      <dgm:t>
        <a:bodyPr/>
        <a:lstStyle/>
        <a:p>
          <a:endParaRPr lang="zh-TW" altLang="en-US"/>
        </a:p>
      </dgm:t>
    </dgm:pt>
    <dgm:pt modelId="{6C4D9BFB-88F4-4789-803B-C328F43B0CC8}">
      <dgm:prSet phldrT="[文字]"/>
      <dgm:spPr/>
      <dgm:t>
        <a:bodyPr/>
        <a:lstStyle/>
        <a:p>
          <a:endParaRPr lang="zh-TW" altLang="en-US" dirty="0"/>
        </a:p>
      </dgm:t>
    </dgm:pt>
    <dgm:pt modelId="{F1B77610-654F-43AB-A215-1F7389F7A957}" type="parTrans" cxnId="{DD50258F-BDE3-472A-9B88-B8E597754AA4}">
      <dgm:prSet/>
      <dgm:spPr/>
      <dgm:t>
        <a:bodyPr/>
        <a:lstStyle/>
        <a:p>
          <a:endParaRPr lang="zh-TW" altLang="en-US"/>
        </a:p>
      </dgm:t>
    </dgm:pt>
    <dgm:pt modelId="{234E5F28-D376-405C-B7C2-112135056FAB}" type="sibTrans" cxnId="{DD50258F-BDE3-472A-9B88-B8E597754AA4}">
      <dgm:prSet/>
      <dgm:spPr/>
      <dgm:t>
        <a:bodyPr/>
        <a:lstStyle/>
        <a:p>
          <a:endParaRPr lang="zh-TW" altLang="en-US"/>
        </a:p>
      </dgm:t>
    </dgm:pt>
    <dgm:pt modelId="{FF6DAA15-EE18-4411-89C9-1CB0FB52796C}">
      <dgm:prSet phldrT="[文字]"/>
      <dgm:spPr/>
      <dgm:t>
        <a:bodyPr/>
        <a:lstStyle/>
        <a:p>
          <a:endParaRPr lang="zh-TW" altLang="en-US" dirty="0"/>
        </a:p>
      </dgm:t>
    </dgm:pt>
    <dgm:pt modelId="{2BBD4051-9104-43F2-8FBC-D36914B19480}" type="parTrans" cxnId="{F183C14E-2421-4794-8083-5149E675F908}">
      <dgm:prSet/>
      <dgm:spPr/>
      <dgm:t>
        <a:bodyPr/>
        <a:lstStyle/>
        <a:p>
          <a:endParaRPr lang="zh-TW" altLang="en-US"/>
        </a:p>
      </dgm:t>
    </dgm:pt>
    <dgm:pt modelId="{71A0A3DD-BBB4-4A23-BA73-AC5AE87185DB}" type="sibTrans" cxnId="{F183C14E-2421-4794-8083-5149E675F908}">
      <dgm:prSet/>
      <dgm:spPr/>
      <dgm:t>
        <a:bodyPr/>
        <a:lstStyle/>
        <a:p>
          <a:endParaRPr lang="zh-TW" altLang="en-US"/>
        </a:p>
      </dgm:t>
    </dgm:pt>
    <dgm:pt modelId="{2646A57A-AFCA-4113-AC74-F44085FFF406}" type="pres">
      <dgm:prSet presAssocID="{968F96EC-368D-41DF-BD17-BFD6C889D3E9}" presName="compositeShape" presStyleCnt="0">
        <dgm:presLayoutVars>
          <dgm:chMax val="7"/>
          <dgm:dir/>
          <dgm:resizeHandles val="exact"/>
        </dgm:presLayoutVars>
      </dgm:prSet>
      <dgm:spPr/>
    </dgm:pt>
    <dgm:pt modelId="{BCEB16FF-F4EB-4ADD-9EF4-4272B5A64CF9}" type="pres">
      <dgm:prSet presAssocID="{968F96EC-368D-41DF-BD17-BFD6C889D3E9}" presName="wedge1" presStyleLbl="node1" presStyleIdx="0" presStyleCnt="3"/>
      <dgm:spPr/>
      <dgm:t>
        <a:bodyPr/>
        <a:lstStyle/>
        <a:p>
          <a:endParaRPr lang="zh-TW" altLang="en-US"/>
        </a:p>
      </dgm:t>
    </dgm:pt>
    <dgm:pt modelId="{AF9D7993-184B-44A6-BC20-E286F53C7C5E}" type="pres">
      <dgm:prSet presAssocID="{968F96EC-368D-41DF-BD17-BFD6C889D3E9}" presName="dummy1a" presStyleCnt="0"/>
      <dgm:spPr/>
    </dgm:pt>
    <dgm:pt modelId="{49D6EE82-5E98-4821-BCFA-3902D14FEF55}" type="pres">
      <dgm:prSet presAssocID="{968F96EC-368D-41DF-BD17-BFD6C889D3E9}" presName="dummy1b" presStyleCnt="0"/>
      <dgm:spPr/>
    </dgm:pt>
    <dgm:pt modelId="{5E6DCA49-4DE3-4222-86CD-9305DB059E6D}" type="pres">
      <dgm:prSet presAssocID="{968F96EC-368D-41DF-BD17-BFD6C889D3E9}" presName="wedge1Tx" presStyleLbl="node1" presStyleIdx="0" presStyleCnt="3">
        <dgm:presLayoutVars>
          <dgm:chMax val="0"/>
          <dgm:chPref val="0"/>
          <dgm:bulletEnabled val="1"/>
        </dgm:presLayoutVars>
      </dgm:prSet>
      <dgm:spPr/>
      <dgm:t>
        <a:bodyPr/>
        <a:lstStyle/>
        <a:p>
          <a:endParaRPr lang="zh-TW" altLang="en-US"/>
        </a:p>
      </dgm:t>
    </dgm:pt>
    <dgm:pt modelId="{C8A83D80-755F-4EAD-8AA4-BDE9E2175733}" type="pres">
      <dgm:prSet presAssocID="{968F96EC-368D-41DF-BD17-BFD6C889D3E9}" presName="wedge2" presStyleLbl="node1" presStyleIdx="1" presStyleCnt="3"/>
      <dgm:spPr/>
      <dgm:t>
        <a:bodyPr/>
        <a:lstStyle/>
        <a:p>
          <a:endParaRPr lang="zh-TW" altLang="en-US"/>
        </a:p>
      </dgm:t>
    </dgm:pt>
    <dgm:pt modelId="{6EA90912-2AC1-4D01-88B2-D3C3DADED3BD}" type="pres">
      <dgm:prSet presAssocID="{968F96EC-368D-41DF-BD17-BFD6C889D3E9}" presName="dummy2a" presStyleCnt="0"/>
      <dgm:spPr/>
    </dgm:pt>
    <dgm:pt modelId="{50C62166-187C-45EB-BB9A-E2FC643C4127}" type="pres">
      <dgm:prSet presAssocID="{968F96EC-368D-41DF-BD17-BFD6C889D3E9}" presName="dummy2b" presStyleCnt="0"/>
      <dgm:spPr/>
    </dgm:pt>
    <dgm:pt modelId="{F4037286-9595-45FC-A4EA-ACD12A57689E}" type="pres">
      <dgm:prSet presAssocID="{968F96EC-368D-41DF-BD17-BFD6C889D3E9}" presName="wedge2Tx" presStyleLbl="node1" presStyleIdx="1" presStyleCnt="3">
        <dgm:presLayoutVars>
          <dgm:chMax val="0"/>
          <dgm:chPref val="0"/>
          <dgm:bulletEnabled val="1"/>
        </dgm:presLayoutVars>
      </dgm:prSet>
      <dgm:spPr/>
      <dgm:t>
        <a:bodyPr/>
        <a:lstStyle/>
        <a:p>
          <a:endParaRPr lang="zh-TW" altLang="en-US"/>
        </a:p>
      </dgm:t>
    </dgm:pt>
    <dgm:pt modelId="{10E9736C-396A-4FBC-90E1-3ADFD2D90C84}" type="pres">
      <dgm:prSet presAssocID="{968F96EC-368D-41DF-BD17-BFD6C889D3E9}" presName="wedge3" presStyleLbl="node1" presStyleIdx="2" presStyleCnt="3"/>
      <dgm:spPr/>
      <dgm:t>
        <a:bodyPr/>
        <a:lstStyle/>
        <a:p>
          <a:endParaRPr lang="zh-TW" altLang="en-US"/>
        </a:p>
      </dgm:t>
    </dgm:pt>
    <dgm:pt modelId="{01C5066E-9B8E-4131-A614-54C6DBD8B376}" type="pres">
      <dgm:prSet presAssocID="{968F96EC-368D-41DF-BD17-BFD6C889D3E9}" presName="dummy3a" presStyleCnt="0"/>
      <dgm:spPr/>
    </dgm:pt>
    <dgm:pt modelId="{CAA1521A-482B-4783-8E3A-F9C75378F205}" type="pres">
      <dgm:prSet presAssocID="{968F96EC-368D-41DF-BD17-BFD6C889D3E9}" presName="dummy3b" presStyleCnt="0"/>
      <dgm:spPr/>
    </dgm:pt>
    <dgm:pt modelId="{6E330748-C050-46E5-9F7A-3CD71F09690E}" type="pres">
      <dgm:prSet presAssocID="{968F96EC-368D-41DF-BD17-BFD6C889D3E9}" presName="wedge3Tx" presStyleLbl="node1" presStyleIdx="2" presStyleCnt="3">
        <dgm:presLayoutVars>
          <dgm:chMax val="0"/>
          <dgm:chPref val="0"/>
          <dgm:bulletEnabled val="1"/>
        </dgm:presLayoutVars>
      </dgm:prSet>
      <dgm:spPr/>
      <dgm:t>
        <a:bodyPr/>
        <a:lstStyle/>
        <a:p>
          <a:endParaRPr lang="zh-TW" altLang="en-US"/>
        </a:p>
      </dgm:t>
    </dgm:pt>
    <dgm:pt modelId="{A08B6B4F-F47B-465E-8920-751C35D77D82}" type="pres">
      <dgm:prSet presAssocID="{FB0C0F5A-CEEB-4829-AEE9-F790C87ADCFB}" presName="arrowWedge1" presStyleLbl="fgSibTrans2D1" presStyleIdx="0" presStyleCnt="3"/>
      <dgm:spPr/>
    </dgm:pt>
    <dgm:pt modelId="{1435F98C-07BA-48D5-9D70-95EA23802AA7}" type="pres">
      <dgm:prSet presAssocID="{234E5F28-D376-405C-B7C2-112135056FAB}" presName="arrowWedge2" presStyleLbl="fgSibTrans2D1" presStyleIdx="1" presStyleCnt="3"/>
      <dgm:spPr/>
    </dgm:pt>
    <dgm:pt modelId="{4F2A7788-227E-43A1-B4A1-EFF01D72A5F9}" type="pres">
      <dgm:prSet presAssocID="{71A0A3DD-BBB4-4A23-BA73-AC5AE87185DB}" presName="arrowWedge3" presStyleLbl="fgSibTrans2D1" presStyleIdx="2" presStyleCnt="3"/>
      <dgm:spPr/>
    </dgm:pt>
  </dgm:ptLst>
  <dgm:cxnLst>
    <dgm:cxn modelId="{84CC1698-BF67-4316-96D4-C9CBFF6FE206}" type="presOf" srcId="{6C4D9BFB-88F4-4789-803B-C328F43B0CC8}" destId="{C8A83D80-755F-4EAD-8AA4-BDE9E2175733}" srcOrd="0" destOrd="0" presId="urn:microsoft.com/office/officeart/2005/8/layout/cycle8"/>
    <dgm:cxn modelId="{0C1A19B2-8BFA-410F-BEFC-47F2FDB5F2BB}" type="presOf" srcId="{B917BFEF-6702-41D2-B66E-AD248B4C2A7C}" destId="{BCEB16FF-F4EB-4ADD-9EF4-4272B5A64CF9}" srcOrd="0" destOrd="0" presId="urn:microsoft.com/office/officeart/2005/8/layout/cycle8"/>
    <dgm:cxn modelId="{653C6547-BF51-4DE1-981A-AE100BC65698}" type="presOf" srcId="{6C4D9BFB-88F4-4789-803B-C328F43B0CC8}" destId="{F4037286-9595-45FC-A4EA-ACD12A57689E}" srcOrd="1" destOrd="0" presId="urn:microsoft.com/office/officeart/2005/8/layout/cycle8"/>
    <dgm:cxn modelId="{8D4F73E3-F98F-4CAF-95AE-3C3DECD0E9FF}" type="presOf" srcId="{FF6DAA15-EE18-4411-89C9-1CB0FB52796C}" destId="{10E9736C-396A-4FBC-90E1-3ADFD2D90C84}" srcOrd="0" destOrd="0" presId="urn:microsoft.com/office/officeart/2005/8/layout/cycle8"/>
    <dgm:cxn modelId="{C2C996AB-5422-48C4-AAE6-681E1E79ED50}" srcId="{968F96EC-368D-41DF-BD17-BFD6C889D3E9}" destId="{B917BFEF-6702-41D2-B66E-AD248B4C2A7C}" srcOrd="0" destOrd="0" parTransId="{5798D44B-5C16-4384-BA36-5C7D4ECB94AB}" sibTransId="{FB0C0F5A-CEEB-4829-AEE9-F790C87ADCFB}"/>
    <dgm:cxn modelId="{A238A9AA-7D72-461B-8E2C-009472AB123F}" type="presOf" srcId="{FF6DAA15-EE18-4411-89C9-1CB0FB52796C}" destId="{6E330748-C050-46E5-9F7A-3CD71F09690E}" srcOrd="1" destOrd="0" presId="urn:microsoft.com/office/officeart/2005/8/layout/cycle8"/>
    <dgm:cxn modelId="{CF6239B5-F4FC-4BF2-8146-C77048F26C77}" type="presOf" srcId="{968F96EC-368D-41DF-BD17-BFD6C889D3E9}" destId="{2646A57A-AFCA-4113-AC74-F44085FFF406}" srcOrd="0" destOrd="0" presId="urn:microsoft.com/office/officeart/2005/8/layout/cycle8"/>
    <dgm:cxn modelId="{F183C14E-2421-4794-8083-5149E675F908}" srcId="{968F96EC-368D-41DF-BD17-BFD6C889D3E9}" destId="{FF6DAA15-EE18-4411-89C9-1CB0FB52796C}" srcOrd="2" destOrd="0" parTransId="{2BBD4051-9104-43F2-8FBC-D36914B19480}" sibTransId="{71A0A3DD-BBB4-4A23-BA73-AC5AE87185DB}"/>
    <dgm:cxn modelId="{DD50258F-BDE3-472A-9B88-B8E597754AA4}" srcId="{968F96EC-368D-41DF-BD17-BFD6C889D3E9}" destId="{6C4D9BFB-88F4-4789-803B-C328F43B0CC8}" srcOrd="1" destOrd="0" parTransId="{F1B77610-654F-43AB-A215-1F7389F7A957}" sibTransId="{234E5F28-D376-405C-B7C2-112135056FAB}"/>
    <dgm:cxn modelId="{A145D8E0-DDA2-4CB8-8815-E2079E5359C6}" type="presOf" srcId="{B917BFEF-6702-41D2-B66E-AD248B4C2A7C}" destId="{5E6DCA49-4DE3-4222-86CD-9305DB059E6D}" srcOrd="1" destOrd="0" presId="urn:microsoft.com/office/officeart/2005/8/layout/cycle8"/>
    <dgm:cxn modelId="{CB5B3329-92E6-4539-9AD8-5498EDCC4012}" type="presParOf" srcId="{2646A57A-AFCA-4113-AC74-F44085FFF406}" destId="{BCEB16FF-F4EB-4ADD-9EF4-4272B5A64CF9}" srcOrd="0" destOrd="0" presId="urn:microsoft.com/office/officeart/2005/8/layout/cycle8"/>
    <dgm:cxn modelId="{73E14022-33FC-4959-AD7F-ADE8B5738CD2}" type="presParOf" srcId="{2646A57A-AFCA-4113-AC74-F44085FFF406}" destId="{AF9D7993-184B-44A6-BC20-E286F53C7C5E}" srcOrd="1" destOrd="0" presId="urn:microsoft.com/office/officeart/2005/8/layout/cycle8"/>
    <dgm:cxn modelId="{107B9A58-E5BA-4222-919C-50666BD999CC}" type="presParOf" srcId="{2646A57A-AFCA-4113-AC74-F44085FFF406}" destId="{49D6EE82-5E98-4821-BCFA-3902D14FEF55}" srcOrd="2" destOrd="0" presId="urn:microsoft.com/office/officeart/2005/8/layout/cycle8"/>
    <dgm:cxn modelId="{03B36860-FADA-4557-84F6-78411C5CED3A}" type="presParOf" srcId="{2646A57A-AFCA-4113-AC74-F44085FFF406}" destId="{5E6DCA49-4DE3-4222-86CD-9305DB059E6D}" srcOrd="3" destOrd="0" presId="urn:microsoft.com/office/officeart/2005/8/layout/cycle8"/>
    <dgm:cxn modelId="{D8892086-6050-41B2-AF0E-D99805909979}" type="presParOf" srcId="{2646A57A-AFCA-4113-AC74-F44085FFF406}" destId="{C8A83D80-755F-4EAD-8AA4-BDE9E2175733}" srcOrd="4" destOrd="0" presId="urn:microsoft.com/office/officeart/2005/8/layout/cycle8"/>
    <dgm:cxn modelId="{B65017EC-D30A-4C0D-8727-2F1683C666EB}" type="presParOf" srcId="{2646A57A-AFCA-4113-AC74-F44085FFF406}" destId="{6EA90912-2AC1-4D01-88B2-D3C3DADED3BD}" srcOrd="5" destOrd="0" presId="urn:microsoft.com/office/officeart/2005/8/layout/cycle8"/>
    <dgm:cxn modelId="{5C392684-2EB2-4160-8B18-A98FE9324BAF}" type="presParOf" srcId="{2646A57A-AFCA-4113-AC74-F44085FFF406}" destId="{50C62166-187C-45EB-BB9A-E2FC643C4127}" srcOrd="6" destOrd="0" presId="urn:microsoft.com/office/officeart/2005/8/layout/cycle8"/>
    <dgm:cxn modelId="{F1F8C0CC-AAA2-43C3-A14B-76DEC0F67CCE}" type="presParOf" srcId="{2646A57A-AFCA-4113-AC74-F44085FFF406}" destId="{F4037286-9595-45FC-A4EA-ACD12A57689E}" srcOrd="7" destOrd="0" presId="urn:microsoft.com/office/officeart/2005/8/layout/cycle8"/>
    <dgm:cxn modelId="{7D262BC9-A7E3-4414-818E-446B7DD6CC84}" type="presParOf" srcId="{2646A57A-AFCA-4113-AC74-F44085FFF406}" destId="{10E9736C-396A-4FBC-90E1-3ADFD2D90C84}" srcOrd="8" destOrd="0" presId="urn:microsoft.com/office/officeart/2005/8/layout/cycle8"/>
    <dgm:cxn modelId="{6517DEF9-3985-4F29-BAAA-58628AFB92E0}" type="presParOf" srcId="{2646A57A-AFCA-4113-AC74-F44085FFF406}" destId="{01C5066E-9B8E-4131-A614-54C6DBD8B376}" srcOrd="9" destOrd="0" presId="urn:microsoft.com/office/officeart/2005/8/layout/cycle8"/>
    <dgm:cxn modelId="{19A41BC6-7583-4777-9CDA-A7B85FF207AE}" type="presParOf" srcId="{2646A57A-AFCA-4113-AC74-F44085FFF406}" destId="{CAA1521A-482B-4783-8E3A-F9C75378F205}" srcOrd="10" destOrd="0" presId="urn:microsoft.com/office/officeart/2005/8/layout/cycle8"/>
    <dgm:cxn modelId="{A9CB3C10-CF18-4C3D-B152-330C0461A0A0}" type="presParOf" srcId="{2646A57A-AFCA-4113-AC74-F44085FFF406}" destId="{6E330748-C050-46E5-9F7A-3CD71F09690E}" srcOrd="11" destOrd="0" presId="urn:microsoft.com/office/officeart/2005/8/layout/cycle8"/>
    <dgm:cxn modelId="{2D00121A-AC5B-462E-ACCA-4534CFC39912}" type="presParOf" srcId="{2646A57A-AFCA-4113-AC74-F44085FFF406}" destId="{A08B6B4F-F47B-465E-8920-751C35D77D82}" srcOrd="12" destOrd="0" presId="urn:microsoft.com/office/officeart/2005/8/layout/cycle8"/>
    <dgm:cxn modelId="{64A40D5A-0747-4BAD-BC3F-0CE665FBA782}" type="presParOf" srcId="{2646A57A-AFCA-4113-AC74-F44085FFF406}" destId="{1435F98C-07BA-48D5-9D70-95EA23802AA7}" srcOrd="13" destOrd="0" presId="urn:microsoft.com/office/officeart/2005/8/layout/cycle8"/>
    <dgm:cxn modelId="{1CEC3B1C-777A-4078-B19A-7F156FD07F93}" type="presParOf" srcId="{2646A57A-AFCA-4113-AC74-F44085FFF406}" destId="{4F2A7788-227E-43A1-B4A1-EFF01D72A5F9}" srcOrd="14" destOrd="0" presId="urn:microsoft.com/office/officeart/2005/8/layout/cycle8"/>
  </dgm:cxnLst>
  <dgm:bg/>
  <dgm:whole/>
</dgm:dataModel>
</file>

<file path=ppt/diagrams/layout1.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layout3.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ECB2E4D-2EFD-43D9-A849-A785A1CAC6C0}" type="datetimeFigureOut">
              <a:rPr lang="zh-CN" altLang="en-US" smtClean="0"/>
              <a:pPr/>
              <a:t>2014/4/17</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BE27D16-62EC-4B1D-94B9-FAF58B20F800}"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TW" altLang="en-US"/>
          </a:p>
        </p:txBody>
      </p:sp>
      <p:sp>
        <p:nvSpPr>
          <p:cNvPr id="3" name="日期版面配置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242E645-DA94-4F2A-8A3B-4361D828EAB4}" type="datetimeFigureOut">
              <a:rPr lang="zh-TW" altLang="en-US" smtClean="0"/>
              <a:pPr/>
              <a:t>2014/4/17</a:t>
            </a:fld>
            <a:endParaRPr lang="zh-TW" altLang="en-US"/>
          </a:p>
        </p:txBody>
      </p:sp>
      <p:sp>
        <p:nvSpPr>
          <p:cNvPr id="4" name="投影片圖像版面配置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TW" altLang="en-US"/>
          </a:p>
        </p:txBody>
      </p:sp>
      <p:sp>
        <p:nvSpPr>
          <p:cNvPr id="5" name="備忘稿版面配置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6" name="頁尾版面配置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TW" altLang="en-US"/>
          </a:p>
        </p:txBody>
      </p:sp>
      <p:sp>
        <p:nvSpPr>
          <p:cNvPr id="7" name="投影片編號版面配置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520F95B-2C29-4EB0-8014-F1715263350B}" type="slidenum">
              <a:rPr lang="zh-TW" altLang="en-US" smtClean="0"/>
              <a:pPr/>
              <a:t>‹#›</a:t>
            </a:fld>
            <a:endParaRPr lang="zh-TW"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a:xfrm>
            <a:off x="1143000" y="685800"/>
            <a:ext cx="4572000" cy="3429000"/>
          </a:xfrm>
        </p:spPr>
      </p:sp>
      <p:sp>
        <p:nvSpPr>
          <p:cNvPr id="3" name="備忘稿版面配置區 2"/>
          <p:cNvSpPr>
            <a:spLocks noGrp="1"/>
          </p:cNvSpPr>
          <p:nvPr>
            <p:ph type="body" idx="1"/>
          </p:nvPr>
        </p:nvSpPr>
        <p:spPr/>
        <p:txBody>
          <a:bodyPr>
            <a:normAutofit/>
          </a:bodyPr>
          <a:lstStyle/>
          <a:p>
            <a:endParaRPr lang="zh-TW" altLang="en-US"/>
          </a:p>
        </p:txBody>
      </p:sp>
      <p:sp>
        <p:nvSpPr>
          <p:cNvPr id="4" name="投影片編號版面配置區 3"/>
          <p:cNvSpPr>
            <a:spLocks noGrp="1"/>
          </p:cNvSpPr>
          <p:nvPr>
            <p:ph type="sldNum" sz="quarter" idx="10"/>
          </p:nvPr>
        </p:nvSpPr>
        <p:spPr/>
        <p:txBody>
          <a:bodyPr/>
          <a:lstStyle/>
          <a:p>
            <a:pPr>
              <a:defRPr/>
            </a:pPr>
            <a:fld id="{B366FE6A-B004-48AA-B889-399B59548A9B}" type="slidenum">
              <a:rPr lang="zh-TW" altLang="en-US" smtClean="0"/>
              <a:pPr>
                <a:defRPr/>
              </a:pPr>
              <a:t>1</a:t>
            </a:fld>
            <a:endParaRPr lang="zh-TW"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9520F95B-2C29-4EB0-8014-F1715263350B}" type="slidenum">
              <a:rPr lang="zh-TW" altLang="en-US" smtClean="0"/>
              <a:pPr/>
              <a:t>3</a:t>
            </a:fld>
            <a:endParaRPr lang="zh-TW"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9520F95B-2C29-4EB0-8014-F1715263350B}" type="slidenum">
              <a:rPr lang="zh-TW" altLang="en-US" smtClean="0"/>
              <a:pPr/>
              <a:t>7</a:t>
            </a:fld>
            <a:endParaRPr lang="zh-TW"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143000" y="685800"/>
            <a:ext cx="4572000" cy="3429000"/>
          </a:xfrm>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9520F95B-2C29-4EB0-8014-F1715263350B}" type="slidenum">
              <a:rPr lang="zh-TW" altLang="en-US" smtClean="0"/>
              <a:pPr/>
              <a:t>11</a:t>
            </a:fld>
            <a:endParaRPr lang="zh-TW"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9520F95B-2C29-4EB0-8014-F1715263350B}" type="slidenum">
              <a:rPr lang="zh-TW" altLang="en-US" smtClean="0"/>
              <a:pPr/>
              <a:t>14</a:t>
            </a:fld>
            <a:endParaRPr lang="zh-TW"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normAutofit/>
          </a:bodyPr>
          <a:lstStyle/>
          <a:p>
            <a:endParaRPr lang="zh-TW" altLang="en-US" dirty="0"/>
          </a:p>
        </p:txBody>
      </p:sp>
      <p:sp>
        <p:nvSpPr>
          <p:cNvPr id="4" name="投影片編號版面配置區 3"/>
          <p:cNvSpPr>
            <a:spLocks noGrp="1"/>
          </p:cNvSpPr>
          <p:nvPr>
            <p:ph type="sldNum" sz="quarter" idx="10"/>
          </p:nvPr>
        </p:nvSpPr>
        <p:spPr/>
        <p:txBody>
          <a:bodyPr/>
          <a:lstStyle/>
          <a:p>
            <a:fld id="{9520F95B-2C29-4EB0-8014-F1715263350B}" type="slidenum">
              <a:rPr lang="zh-TW" altLang="en-US" smtClean="0"/>
              <a:pPr/>
              <a:t>23</a:t>
            </a:fld>
            <a:endParaRPr lang="zh-TW"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標題投影片">
    <p:spTree>
      <p:nvGrpSpPr>
        <p:cNvPr id="1" name=""/>
        <p:cNvGrpSpPr/>
        <p:nvPr/>
      </p:nvGrpSpPr>
      <p:grpSpPr>
        <a:xfrm>
          <a:off x="0" y="0"/>
          <a:ext cx="0" cy="0"/>
          <a:chOff x="0" y="0"/>
          <a:chExt cx="0" cy="0"/>
        </a:xfrm>
      </p:grpSpPr>
      <p:sp>
        <p:nvSpPr>
          <p:cNvPr id="2" name="標題 1"/>
          <p:cNvSpPr>
            <a:spLocks noGrp="1"/>
          </p:cNvSpPr>
          <p:nvPr>
            <p:ph type="ctrTitle"/>
          </p:nvPr>
        </p:nvSpPr>
        <p:spPr>
          <a:xfrm>
            <a:off x="685800" y="2130425"/>
            <a:ext cx="7772400" cy="1470025"/>
          </a:xfrm>
        </p:spPr>
        <p:txBody>
          <a:bodyPr/>
          <a:lstStyle>
            <a:lvl1pPr>
              <a:defRPr b="1">
                <a:latin typeface="微軟正黑體" pitchFamily="34" charset="-120"/>
                <a:ea typeface="微軟正黑體" pitchFamily="34" charset="-120"/>
              </a:defRPr>
            </a:lvl1pPr>
          </a:lstStyle>
          <a:p>
            <a:r>
              <a:rPr lang="zh-TW" altLang="en-US" smtClean="0"/>
              <a:t>按一下以編輯母片標題樣式</a:t>
            </a:r>
            <a:endParaRPr lang="zh-TW" altLang="en-US"/>
          </a:p>
        </p:txBody>
      </p:sp>
      <p:sp>
        <p:nvSpPr>
          <p:cNvPr id="3" name="副標題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latin typeface="微軟正黑體" pitchFamily="34" charset="-120"/>
                <a:ea typeface="微軟正黑體" pitchFamily="34" charset="-12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TW" altLang="en-US" dirty="0" smtClean="0"/>
              <a:t>按一下以編輯母片副標題樣式</a:t>
            </a:r>
            <a:endParaRPr lang="zh-TW" altLang="en-US" dirty="0"/>
          </a:p>
        </p:txBody>
      </p:sp>
      <p:sp>
        <p:nvSpPr>
          <p:cNvPr id="4" name="日期版面配置區 3"/>
          <p:cNvSpPr>
            <a:spLocks noGrp="1"/>
          </p:cNvSpPr>
          <p:nvPr>
            <p:ph type="dt" sz="half" idx="10"/>
          </p:nvPr>
        </p:nvSpPr>
        <p:spPr/>
        <p:txBody>
          <a:bodyPr/>
          <a:lstStyle/>
          <a:p>
            <a:fld id="{7712DDC4-11D1-4D38-B66D-CB095DA59CB5}" type="datetimeFigureOut">
              <a:rPr lang="zh-TW" altLang="en-US" smtClean="0"/>
              <a:pPr/>
              <a:t>2014/4/17</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3F890531-0555-4340-B699-9957203C5090}" type="slidenum">
              <a:rPr lang="zh-TW" altLang="en-US" smtClean="0"/>
              <a:pPr/>
              <a:t>‹#›</a:t>
            </a:fld>
            <a:endParaRPr lang="zh-TW"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7712DDC4-11D1-4D38-B66D-CB095DA59CB5}" type="datetimeFigureOut">
              <a:rPr lang="zh-TW" altLang="en-US" smtClean="0"/>
              <a:pPr/>
              <a:t>2014/4/17</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3F890531-0555-4340-B699-9957203C5090}" type="slidenum">
              <a:rPr lang="zh-TW" altLang="en-US" smtClean="0"/>
              <a:pPr/>
              <a:t>‹#›</a:t>
            </a:fld>
            <a:endParaRPr lang="zh-TW"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629400" y="274638"/>
            <a:ext cx="2057400" cy="5851525"/>
          </a:xfrm>
        </p:spPr>
        <p:txBody>
          <a:bodyPr vert="eaVert"/>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a:xfrm>
            <a:off x="457200" y="274638"/>
            <a:ext cx="6019800" cy="5851525"/>
          </a:xfrm>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7712DDC4-11D1-4D38-B66D-CB095DA59CB5}" type="datetimeFigureOut">
              <a:rPr lang="zh-TW" altLang="en-US" smtClean="0"/>
              <a:pPr/>
              <a:t>2014/4/17</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3F890531-0555-4340-B699-9957203C5090}" type="slidenum">
              <a:rPr lang="zh-TW" altLang="en-US" smtClean="0"/>
              <a:pPr/>
              <a:t>‹#›</a:t>
            </a:fld>
            <a:endParaRPr lang="zh-TW"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標題投影片">
    <p:spTree>
      <p:nvGrpSpPr>
        <p:cNvPr id="1" name=""/>
        <p:cNvGrpSpPr/>
        <p:nvPr/>
      </p:nvGrpSpPr>
      <p:grpSpPr>
        <a:xfrm>
          <a:off x="0" y="0"/>
          <a:ext cx="0" cy="0"/>
          <a:chOff x="0" y="0"/>
          <a:chExt cx="0" cy="0"/>
        </a:xfrm>
      </p:grpSpPr>
      <p:sp>
        <p:nvSpPr>
          <p:cNvPr id="2" name="標題 1"/>
          <p:cNvSpPr>
            <a:spLocks noGrp="1"/>
          </p:cNvSpPr>
          <p:nvPr>
            <p:ph type="ctrTitle"/>
          </p:nvPr>
        </p:nvSpPr>
        <p:spPr>
          <a:xfrm>
            <a:off x="685800" y="2130425"/>
            <a:ext cx="7772400" cy="1470025"/>
          </a:xfrm>
        </p:spPr>
        <p:txBody>
          <a:bodyPr/>
          <a:lstStyle/>
          <a:p>
            <a:r>
              <a:rPr lang="zh-TW" altLang="en-US" smtClean="0"/>
              <a:t>按一下以編輯母片標題樣式</a:t>
            </a:r>
            <a:endParaRPr lang="zh-TW" altLang="en-US"/>
          </a:p>
        </p:txBody>
      </p:sp>
      <p:sp>
        <p:nvSpPr>
          <p:cNvPr id="3" name="副標題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TW" altLang="en-US" smtClean="0"/>
              <a:t>按一下以編輯母片副標題樣式</a:t>
            </a:r>
            <a:endParaRPr lang="zh-TW" altLang="en-US"/>
          </a:p>
        </p:txBody>
      </p:sp>
      <p:sp>
        <p:nvSpPr>
          <p:cNvPr id="4" name="日期版面配置區 3"/>
          <p:cNvSpPr>
            <a:spLocks noGrp="1"/>
          </p:cNvSpPr>
          <p:nvPr>
            <p:ph type="dt" sz="half" idx="10"/>
          </p:nvPr>
        </p:nvSpPr>
        <p:spPr/>
        <p:txBody>
          <a:bodyPr/>
          <a:lstStyle/>
          <a:p>
            <a:fld id="{BE08BB54-B534-45E2-8193-BE3A1529640F}" type="datetimeFigureOut">
              <a:rPr lang="zh-TW" altLang="en-US" smtClean="0"/>
              <a:pPr/>
              <a:t>2014/4/17</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9C7846A1-9EA3-4047-9676-54C724FBCE61}" type="slidenum">
              <a:rPr lang="zh-TW" altLang="en-US" smtClean="0"/>
              <a:pPr/>
              <a:t>‹#›</a:t>
            </a:fld>
            <a:endParaRPr lang="zh-TW"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idx="1"/>
          </p:nvPr>
        </p:nvSpPr>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BE08BB54-B534-45E2-8193-BE3A1529640F}" type="datetimeFigureOut">
              <a:rPr lang="zh-TW" altLang="en-US" smtClean="0"/>
              <a:pPr/>
              <a:t>2014/4/17</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9C7846A1-9EA3-4047-9676-54C724FBCE61}" type="slidenum">
              <a:rPr lang="zh-TW" altLang="en-US" smtClean="0"/>
              <a:pPr/>
              <a:t>‹#›</a:t>
            </a:fld>
            <a:endParaRPr lang="zh-TW"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區段標題">
    <p:spTree>
      <p:nvGrpSpPr>
        <p:cNvPr id="1" name=""/>
        <p:cNvGrpSpPr/>
        <p:nvPr/>
      </p:nvGrpSpPr>
      <p:grpSpPr>
        <a:xfrm>
          <a:off x="0" y="0"/>
          <a:ext cx="0" cy="0"/>
          <a:chOff x="0" y="0"/>
          <a:chExt cx="0" cy="0"/>
        </a:xfrm>
      </p:grpSpPr>
      <p:sp>
        <p:nvSpPr>
          <p:cNvPr id="2" name="標題 1"/>
          <p:cNvSpPr>
            <a:spLocks noGrp="1"/>
          </p:cNvSpPr>
          <p:nvPr>
            <p:ph type="title"/>
          </p:nvPr>
        </p:nvSpPr>
        <p:spPr>
          <a:xfrm>
            <a:off x="722313" y="4406900"/>
            <a:ext cx="7772400" cy="1362075"/>
          </a:xfrm>
        </p:spPr>
        <p:txBody>
          <a:bodyPr anchor="t"/>
          <a:lstStyle>
            <a:lvl1pPr algn="l">
              <a:defRPr sz="4000" b="1" cap="all"/>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smtClean="0"/>
              <a:t>按一下以編輯母片文字樣式</a:t>
            </a:r>
          </a:p>
        </p:txBody>
      </p:sp>
      <p:sp>
        <p:nvSpPr>
          <p:cNvPr id="4" name="日期版面配置區 3"/>
          <p:cNvSpPr>
            <a:spLocks noGrp="1"/>
          </p:cNvSpPr>
          <p:nvPr>
            <p:ph type="dt" sz="half" idx="10"/>
          </p:nvPr>
        </p:nvSpPr>
        <p:spPr/>
        <p:txBody>
          <a:bodyPr/>
          <a:lstStyle/>
          <a:p>
            <a:fld id="{BE08BB54-B534-45E2-8193-BE3A1529640F}" type="datetimeFigureOut">
              <a:rPr lang="zh-TW" altLang="en-US" smtClean="0"/>
              <a:pPr/>
              <a:t>2014/4/17</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9C7846A1-9EA3-4047-9676-54C724FBCE61}" type="slidenum">
              <a:rPr lang="zh-TW" altLang="en-US" smtClean="0"/>
              <a:pPr/>
              <a:t>‹#›</a:t>
            </a:fld>
            <a:endParaRPr lang="zh-TW"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內容版面配置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日期版面配置區 4"/>
          <p:cNvSpPr>
            <a:spLocks noGrp="1"/>
          </p:cNvSpPr>
          <p:nvPr>
            <p:ph type="dt" sz="half" idx="10"/>
          </p:nvPr>
        </p:nvSpPr>
        <p:spPr/>
        <p:txBody>
          <a:bodyPr/>
          <a:lstStyle/>
          <a:p>
            <a:fld id="{BE08BB54-B534-45E2-8193-BE3A1529640F}" type="datetimeFigureOut">
              <a:rPr lang="zh-TW" altLang="en-US" smtClean="0"/>
              <a:pPr/>
              <a:t>2014/4/17</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9C7846A1-9EA3-4047-9676-54C724FBCE61}" type="slidenum">
              <a:rPr lang="zh-TW" altLang="en-US" smtClean="0"/>
              <a:pPr/>
              <a:t>‹#›</a:t>
            </a:fld>
            <a:endParaRPr lang="zh-TW"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lvl1pPr>
              <a:defRPr/>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4" name="內容版面配置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文字版面配置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6" name="內容版面配置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7" name="日期版面配置區 6"/>
          <p:cNvSpPr>
            <a:spLocks noGrp="1"/>
          </p:cNvSpPr>
          <p:nvPr>
            <p:ph type="dt" sz="half" idx="10"/>
          </p:nvPr>
        </p:nvSpPr>
        <p:spPr/>
        <p:txBody>
          <a:bodyPr/>
          <a:lstStyle/>
          <a:p>
            <a:fld id="{BE08BB54-B534-45E2-8193-BE3A1529640F}" type="datetimeFigureOut">
              <a:rPr lang="zh-TW" altLang="en-US" smtClean="0"/>
              <a:pPr/>
              <a:t>2014/4/17</a:t>
            </a:fld>
            <a:endParaRPr lang="zh-TW" altLang="en-US"/>
          </a:p>
        </p:txBody>
      </p:sp>
      <p:sp>
        <p:nvSpPr>
          <p:cNvPr id="8" name="頁尾版面配置區 7"/>
          <p:cNvSpPr>
            <a:spLocks noGrp="1"/>
          </p:cNvSpPr>
          <p:nvPr>
            <p:ph type="ftr" sz="quarter" idx="11"/>
          </p:nvPr>
        </p:nvSpPr>
        <p:spPr/>
        <p:txBody>
          <a:bodyPr/>
          <a:lstStyle/>
          <a:p>
            <a:endParaRPr lang="zh-TW" altLang="en-US"/>
          </a:p>
        </p:txBody>
      </p:sp>
      <p:sp>
        <p:nvSpPr>
          <p:cNvPr id="9" name="投影片編號版面配置區 8"/>
          <p:cNvSpPr>
            <a:spLocks noGrp="1"/>
          </p:cNvSpPr>
          <p:nvPr>
            <p:ph type="sldNum" sz="quarter" idx="12"/>
          </p:nvPr>
        </p:nvSpPr>
        <p:spPr/>
        <p:txBody>
          <a:bodyPr/>
          <a:lstStyle/>
          <a:p>
            <a:fld id="{9C7846A1-9EA3-4047-9676-54C724FBCE61}" type="slidenum">
              <a:rPr lang="zh-TW" altLang="en-US" smtClean="0"/>
              <a:pPr/>
              <a:t>‹#›</a:t>
            </a:fld>
            <a:endParaRPr lang="zh-TW"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日期版面配置區 2"/>
          <p:cNvSpPr>
            <a:spLocks noGrp="1"/>
          </p:cNvSpPr>
          <p:nvPr>
            <p:ph type="dt" sz="half" idx="10"/>
          </p:nvPr>
        </p:nvSpPr>
        <p:spPr/>
        <p:txBody>
          <a:bodyPr/>
          <a:lstStyle/>
          <a:p>
            <a:fld id="{BE08BB54-B534-45E2-8193-BE3A1529640F}" type="datetimeFigureOut">
              <a:rPr lang="zh-TW" altLang="en-US" smtClean="0"/>
              <a:pPr/>
              <a:t>2014/4/17</a:t>
            </a:fld>
            <a:endParaRPr lang="zh-TW" altLang="en-US"/>
          </a:p>
        </p:txBody>
      </p:sp>
      <p:sp>
        <p:nvSpPr>
          <p:cNvPr id="4" name="頁尾版面配置區 3"/>
          <p:cNvSpPr>
            <a:spLocks noGrp="1"/>
          </p:cNvSpPr>
          <p:nvPr>
            <p:ph type="ftr" sz="quarter" idx="11"/>
          </p:nvPr>
        </p:nvSpPr>
        <p:spPr/>
        <p:txBody>
          <a:bodyPr/>
          <a:lstStyle/>
          <a:p>
            <a:endParaRPr lang="zh-TW" altLang="en-US"/>
          </a:p>
        </p:txBody>
      </p:sp>
      <p:sp>
        <p:nvSpPr>
          <p:cNvPr id="5" name="投影片編號版面配置區 4"/>
          <p:cNvSpPr>
            <a:spLocks noGrp="1"/>
          </p:cNvSpPr>
          <p:nvPr>
            <p:ph type="sldNum" sz="quarter" idx="12"/>
          </p:nvPr>
        </p:nvSpPr>
        <p:spPr/>
        <p:txBody>
          <a:bodyPr/>
          <a:lstStyle/>
          <a:p>
            <a:fld id="{9C7846A1-9EA3-4047-9676-54C724FBCE61}" type="slidenum">
              <a:rPr lang="zh-TW" altLang="en-US" smtClean="0"/>
              <a:pPr/>
              <a:t>‹#›</a:t>
            </a:fld>
            <a:endParaRPr lang="zh-TW"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版面配置區 1"/>
          <p:cNvSpPr>
            <a:spLocks noGrp="1"/>
          </p:cNvSpPr>
          <p:nvPr>
            <p:ph type="dt" sz="half" idx="10"/>
          </p:nvPr>
        </p:nvSpPr>
        <p:spPr/>
        <p:txBody>
          <a:bodyPr/>
          <a:lstStyle/>
          <a:p>
            <a:fld id="{BE08BB54-B534-45E2-8193-BE3A1529640F}" type="datetimeFigureOut">
              <a:rPr lang="zh-TW" altLang="en-US" smtClean="0"/>
              <a:pPr/>
              <a:t>2014/4/17</a:t>
            </a:fld>
            <a:endParaRPr lang="zh-TW" altLang="en-US"/>
          </a:p>
        </p:txBody>
      </p:sp>
      <p:sp>
        <p:nvSpPr>
          <p:cNvPr id="3" name="頁尾版面配置區 2"/>
          <p:cNvSpPr>
            <a:spLocks noGrp="1"/>
          </p:cNvSpPr>
          <p:nvPr>
            <p:ph type="ftr" sz="quarter" idx="11"/>
          </p:nvPr>
        </p:nvSpPr>
        <p:spPr/>
        <p:txBody>
          <a:bodyPr/>
          <a:lstStyle/>
          <a:p>
            <a:endParaRPr lang="zh-TW" altLang="en-US"/>
          </a:p>
        </p:txBody>
      </p:sp>
      <p:sp>
        <p:nvSpPr>
          <p:cNvPr id="4" name="投影片編號版面配置區 3"/>
          <p:cNvSpPr>
            <a:spLocks noGrp="1"/>
          </p:cNvSpPr>
          <p:nvPr>
            <p:ph type="sldNum" sz="quarter" idx="12"/>
          </p:nvPr>
        </p:nvSpPr>
        <p:spPr/>
        <p:txBody>
          <a:bodyPr/>
          <a:lstStyle/>
          <a:p>
            <a:fld id="{9C7846A1-9EA3-4047-9676-54C724FBCE61}" type="slidenum">
              <a:rPr lang="zh-TW" altLang="en-US" smtClean="0"/>
              <a:pPr/>
              <a:t>‹#›</a:t>
            </a:fld>
            <a:endParaRPr lang="zh-TW"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標題 1"/>
          <p:cNvSpPr>
            <a:spLocks noGrp="1"/>
          </p:cNvSpPr>
          <p:nvPr>
            <p:ph type="title"/>
          </p:nvPr>
        </p:nvSpPr>
        <p:spPr>
          <a:xfrm>
            <a:off x="457200" y="273050"/>
            <a:ext cx="3008313" cy="1162050"/>
          </a:xfrm>
        </p:spPr>
        <p:txBody>
          <a:bodyPr anchor="b"/>
          <a:lstStyle>
            <a:lvl1pPr algn="l">
              <a:defRPr sz="2000" b="1"/>
            </a:lvl1pPr>
          </a:lstStyle>
          <a:p>
            <a:r>
              <a:rPr lang="zh-TW" altLang="en-US" smtClean="0"/>
              <a:t>按一下以編輯母片標題樣式</a:t>
            </a:r>
            <a:endParaRPr lang="zh-TW" altLang="en-US"/>
          </a:p>
        </p:txBody>
      </p:sp>
      <p:sp>
        <p:nvSpPr>
          <p:cNvPr id="3" name="內容版面配置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文字版面配置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日期版面配置區 4"/>
          <p:cNvSpPr>
            <a:spLocks noGrp="1"/>
          </p:cNvSpPr>
          <p:nvPr>
            <p:ph type="dt" sz="half" idx="10"/>
          </p:nvPr>
        </p:nvSpPr>
        <p:spPr/>
        <p:txBody>
          <a:bodyPr/>
          <a:lstStyle/>
          <a:p>
            <a:fld id="{BE08BB54-B534-45E2-8193-BE3A1529640F}" type="datetimeFigureOut">
              <a:rPr lang="zh-TW" altLang="en-US" smtClean="0"/>
              <a:pPr/>
              <a:t>2014/4/17</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9C7846A1-9EA3-4047-9676-54C724FBCE61}" type="slidenum">
              <a:rPr lang="zh-TW" altLang="en-US" smtClean="0"/>
              <a:pPr/>
              <a:t>‹#›</a:t>
            </a:fld>
            <a:endParaRPr lang="zh-TW"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a:xfrm>
            <a:off x="457200" y="274638"/>
            <a:ext cx="8229600" cy="654032"/>
          </a:xfrm>
        </p:spPr>
        <p:txBody>
          <a:bodyPr/>
          <a:lstStyle>
            <a:lvl1pPr>
              <a:defRPr b="1">
                <a:latin typeface="微軟正黑體" pitchFamily="34" charset="-120"/>
                <a:ea typeface="微軟正黑體" pitchFamily="34" charset="-120"/>
              </a:defRPr>
            </a:lvl1pPr>
          </a:lstStyle>
          <a:p>
            <a:r>
              <a:rPr lang="zh-TW" altLang="en-US" dirty="0" smtClean="0"/>
              <a:t>按一下以編輯母片標題樣式</a:t>
            </a:r>
            <a:endParaRPr lang="zh-TW" altLang="en-US" dirty="0"/>
          </a:p>
        </p:txBody>
      </p:sp>
      <p:sp>
        <p:nvSpPr>
          <p:cNvPr id="3" name="內容版面配置區 2"/>
          <p:cNvSpPr>
            <a:spLocks noGrp="1"/>
          </p:cNvSpPr>
          <p:nvPr>
            <p:ph idx="1"/>
          </p:nvPr>
        </p:nvSpPr>
        <p:spPr>
          <a:xfrm>
            <a:off x="457200" y="1214422"/>
            <a:ext cx="8229600" cy="4911741"/>
          </a:xfrm>
        </p:spPr>
        <p:txBody>
          <a:bodyPr/>
          <a:lstStyle>
            <a:lvl1pPr>
              <a:defRPr>
                <a:latin typeface="微軟正黑體" pitchFamily="34" charset="-120"/>
                <a:ea typeface="微軟正黑體" pitchFamily="34" charset="-120"/>
              </a:defRPr>
            </a:lvl1pPr>
            <a:lvl2pPr>
              <a:defRPr>
                <a:latin typeface="微軟正黑體" pitchFamily="34" charset="-120"/>
                <a:ea typeface="微軟正黑體" pitchFamily="34" charset="-120"/>
              </a:defRPr>
            </a:lvl2pPr>
            <a:lvl3pPr>
              <a:defRPr>
                <a:latin typeface="微軟正黑體" pitchFamily="34" charset="-120"/>
                <a:ea typeface="微軟正黑體" pitchFamily="34" charset="-120"/>
              </a:defRPr>
            </a:lvl3pPr>
            <a:lvl4pPr>
              <a:defRPr>
                <a:latin typeface="微軟正黑體" pitchFamily="34" charset="-120"/>
                <a:ea typeface="微軟正黑體" pitchFamily="34" charset="-120"/>
              </a:defRPr>
            </a:lvl4pPr>
            <a:lvl5pPr>
              <a:defRPr>
                <a:latin typeface="微軟正黑體" pitchFamily="34" charset="-120"/>
                <a:ea typeface="微軟正黑體" pitchFamily="34" charset="-120"/>
              </a:defRPr>
            </a:lvl5pPr>
          </a:lstStyle>
          <a:p>
            <a:pPr lvl="0"/>
            <a:r>
              <a:rPr lang="zh-TW" altLang="en-US" dirty="0" smtClean="0"/>
              <a:t>按一下以編輯母片文字樣式</a:t>
            </a:r>
          </a:p>
          <a:p>
            <a:pPr lvl="1"/>
            <a:r>
              <a:rPr lang="zh-TW" altLang="en-US" dirty="0" smtClean="0"/>
              <a:t>第二層</a:t>
            </a:r>
          </a:p>
          <a:p>
            <a:pPr lvl="2"/>
            <a:r>
              <a:rPr lang="zh-TW" altLang="en-US" dirty="0" smtClean="0"/>
              <a:t>第三層</a:t>
            </a:r>
          </a:p>
          <a:p>
            <a:pPr lvl="3"/>
            <a:r>
              <a:rPr lang="zh-TW" altLang="en-US" dirty="0" smtClean="0"/>
              <a:t>第四層</a:t>
            </a:r>
          </a:p>
          <a:p>
            <a:pPr lvl="4"/>
            <a:r>
              <a:rPr lang="zh-TW" altLang="en-US" dirty="0" smtClean="0"/>
              <a:t>第五層</a:t>
            </a:r>
            <a:endParaRPr lang="zh-TW" altLang="en-US" dirty="0"/>
          </a:p>
        </p:txBody>
      </p:sp>
      <p:sp>
        <p:nvSpPr>
          <p:cNvPr id="4" name="日期版面配置區 3"/>
          <p:cNvSpPr>
            <a:spLocks noGrp="1"/>
          </p:cNvSpPr>
          <p:nvPr>
            <p:ph type="dt" sz="half" idx="10"/>
          </p:nvPr>
        </p:nvSpPr>
        <p:spPr/>
        <p:txBody>
          <a:bodyPr/>
          <a:lstStyle/>
          <a:p>
            <a:fld id="{7712DDC4-11D1-4D38-B66D-CB095DA59CB5}" type="datetimeFigureOut">
              <a:rPr lang="zh-TW" altLang="en-US" smtClean="0"/>
              <a:pPr/>
              <a:t>2014/4/17</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3F890531-0555-4340-B699-9957203C5090}" type="slidenum">
              <a:rPr lang="zh-TW" altLang="en-US" smtClean="0"/>
              <a:pPr/>
              <a:t>‹#›</a:t>
            </a:fld>
            <a:endParaRPr lang="zh-TW" altLang="en-US"/>
          </a:p>
        </p:txBody>
      </p:sp>
      <p:sp>
        <p:nvSpPr>
          <p:cNvPr id="8" name="矩形 7"/>
          <p:cNvSpPr/>
          <p:nvPr userDrawn="1"/>
        </p:nvSpPr>
        <p:spPr>
          <a:xfrm>
            <a:off x="0" y="0"/>
            <a:ext cx="9144000" cy="60212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標題 1"/>
          <p:cNvSpPr>
            <a:spLocks noGrp="1"/>
          </p:cNvSpPr>
          <p:nvPr>
            <p:ph type="title"/>
          </p:nvPr>
        </p:nvSpPr>
        <p:spPr>
          <a:xfrm>
            <a:off x="1792288" y="4800600"/>
            <a:ext cx="5486400" cy="566738"/>
          </a:xfrm>
        </p:spPr>
        <p:txBody>
          <a:bodyPr anchor="b"/>
          <a:lstStyle>
            <a:lvl1pPr algn="l">
              <a:defRPr sz="2000" b="1"/>
            </a:lvl1pPr>
          </a:lstStyle>
          <a:p>
            <a:r>
              <a:rPr lang="zh-TW" altLang="en-US" smtClean="0"/>
              <a:t>按一下以編輯母片標題樣式</a:t>
            </a:r>
            <a:endParaRPr lang="zh-TW" altLang="en-US"/>
          </a:p>
        </p:txBody>
      </p:sp>
      <p:sp>
        <p:nvSpPr>
          <p:cNvPr id="3" name="圖片版面配置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TW" altLang="en-US"/>
          </a:p>
        </p:txBody>
      </p:sp>
      <p:sp>
        <p:nvSpPr>
          <p:cNvPr id="4" name="文字版面配置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日期版面配置區 4"/>
          <p:cNvSpPr>
            <a:spLocks noGrp="1"/>
          </p:cNvSpPr>
          <p:nvPr>
            <p:ph type="dt" sz="half" idx="10"/>
          </p:nvPr>
        </p:nvSpPr>
        <p:spPr/>
        <p:txBody>
          <a:bodyPr/>
          <a:lstStyle/>
          <a:p>
            <a:fld id="{BE08BB54-B534-45E2-8193-BE3A1529640F}" type="datetimeFigureOut">
              <a:rPr lang="zh-TW" altLang="en-US" smtClean="0"/>
              <a:pPr/>
              <a:t>2014/4/17</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9C7846A1-9EA3-4047-9676-54C724FBCE61}" type="slidenum">
              <a:rPr lang="zh-TW" altLang="en-US" smtClean="0"/>
              <a:pPr/>
              <a:t>‹#›</a:t>
            </a:fld>
            <a:endParaRPr lang="zh-TW"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BE08BB54-B534-45E2-8193-BE3A1529640F}" type="datetimeFigureOut">
              <a:rPr lang="zh-TW" altLang="en-US" smtClean="0"/>
              <a:pPr/>
              <a:t>2014/4/17</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9C7846A1-9EA3-4047-9676-54C724FBCE61}" type="slidenum">
              <a:rPr lang="zh-TW" altLang="en-US" smtClean="0"/>
              <a:pPr/>
              <a:t>‹#›</a:t>
            </a:fld>
            <a:endParaRPr lang="zh-TW"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629400" y="274638"/>
            <a:ext cx="2057400" cy="5851525"/>
          </a:xfrm>
        </p:spPr>
        <p:txBody>
          <a:bodyPr vert="eaVert"/>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a:xfrm>
            <a:off x="457200" y="274638"/>
            <a:ext cx="6019800" cy="5851525"/>
          </a:xfrm>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BE08BB54-B534-45E2-8193-BE3A1529640F}" type="datetimeFigureOut">
              <a:rPr lang="zh-TW" altLang="en-US" smtClean="0"/>
              <a:pPr/>
              <a:t>2014/4/17</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9C7846A1-9EA3-4047-9676-54C724FBCE61}" type="slidenum">
              <a:rPr lang="zh-TW" altLang="en-US" smtClean="0"/>
              <a:pPr/>
              <a:t>‹#›</a:t>
            </a:fld>
            <a:endParaRPr lang="zh-TW" alt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_只有標題">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203573023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區段標題">
    <p:spTree>
      <p:nvGrpSpPr>
        <p:cNvPr id="1" name=""/>
        <p:cNvGrpSpPr/>
        <p:nvPr/>
      </p:nvGrpSpPr>
      <p:grpSpPr>
        <a:xfrm>
          <a:off x="0" y="0"/>
          <a:ext cx="0" cy="0"/>
          <a:chOff x="0" y="0"/>
          <a:chExt cx="0" cy="0"/>
        </a:xfrm>
      </p:grpSpPr>
      <p:sp>
        <p:nvSpPr>
          <p:cNvPr id="2" name="標題 1"/>
          <p:cNvSpPr>
            <a:spLocks noGrp="1"/>
          </p:cNvSpPr>
          <p:nvPr>
            <p:ph type="title"/>
          </p:nvPr>
        </p:nvSpPr>
        <p:spPr>
          <a:xfrm>
            <a:off x="722313" y="4406900"/>
            <a:ext cx="7772400" cy="1362075"/>
          </a:xfrm>
        </p:spPr>
        <p:txBody>
          <a:bodyPr anchor="t"/>
          <a:lstStyle>
            <a:lvl1pPr algn="l">
              <a:defRPr sz="4000" b="1" cap="all"/>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smtClean="0"/>
              <a:t>按一下以編輯母片文字樣式</a:t>
            </a:r>
          </a:p>
        </p:txBody>
      </p:sp>
      <p:sp>
        <p:nvSpPr>
          <p:cNvPr id="4" name="日期版面配置區 3"/>
          <p:cNvSpPr>
            <a:spLocks noGrp="1"/>
          </p:cNvSpPr>
          <p:nvPr>
            <p:ph type="dt" sz="half" idx="10"/>
          </p:nvPr>
        </p:nvSpPr>
        <p:spPr/>
        <p:txBody>
          <a:bodyPr/>
          <a:lstStyle/>
          <a:p>
            <a:fld id="{7712DDC4-11D1-4D38-B66D-CB095DA59CB5}" type="datetimeFigureOut">
              <a:rPr lang="zh-TW" altLang="en-US" smtClean="0"/>
              <a:pPr/>
              <a:t>2014/4/17</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3F890531-0555-4340-B699-9957203C5090}" type="slidenum">
              <a:rPr lang="zh-TW" altLang="en-US" smtClean="0"/>
              <a:pPr/>
              <a:t>‹#›</a:t>
            </a:fld>
            <a:endParaRPr lang="zh-TW"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內容版面配置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日期版面配置區 4"/>
          <p:cNvSpPr>
            <a:spLocks noGrp="1"/>
          </p:cNvSpPr>
          <p:nvPr>
            <p:ph type="dt" sz="half" idx="10"/>
          </p:nvPr>
        </p:nvSpPr>
        <p:spPr/>
        <p:txBody>
          <a:bodyPr/>
          <a:lstStyle/>
          <a:p>
            <a:fld id="{7712DDC4-11D1-4D38-B66D-CB095DA59CB5}" type="datetimeFigureOut">
              <a:rPr lang="zh-TW" altLang="en-US" smtClean="0"/>
              <a:pPr/>
              <a:t>2014/4/17</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3F890531-0555-4340-B699-9957203C5090}" type="slidenum">
              <a:rPr lang="zh-TW" altLang="en-US" smtClean="0"/>
              <a:pPr/>
              <a:t>‹#›</a:t>
            </a:fld>
            <a:endParaRPr lang="zh-TW"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lvl1pPr>
              <a:defRPr/>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4" name="內容版面配置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文字版面配置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6" name="內容版面配置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7" name="日期版面配置區 6"/>
          <p:cNvSpPr>
            <a:spLocks noGrp="1"/>
          </p:cNvSpPr>
          <p:nvPr>
            <p:ph type="dt" sz="half" idx="10"/>
          </p:nvPr>
        </p:nvSpPr>
        <p:spPr/>
        <p:txBody>
          <a:bodyPr/>
          <a:lstStyle/>
          <a:p>
            <a:fld id="{7712DDC4-11D1-4D38-B66D-CB095DA59CB5}" type="datetimeFigureOut">
              <a:rPr lang="zh-TW" altLang="en-US" smtClean="0"/>
              <a:pPr/>
              <a:t>2014/4/17</a:t>
            </a:fld>
            <a:endParaRPr lang="zh-TW" altLang="en-US"/>
          </a:p>
        </p:txBody>
      </p:sp>
      <p:sp>
        <p:nvSpPr>
          <p:cNvPr id="8" name="頁尾版面配置區 7"/>
          <p:cNvSpPr>
            <a:spLocks noGrp="1"/>
          </p:cNvSpPr>
          <p:nvPr>
            <p:ph type="ftr" sz="quarter" idx="11"/>
          </p:nvPr>
        </p:nvSpPr>
        <p:spPr/>
        <p:txBody>
          <a:bodyPr/>
          <a:lstStyle/>
          <a:p>
            <a:endParaRPr lang="zh-TW" altLang="en-US"/>
          </a:p>
        </p:txBody>
      </p:sp>
      <p:sp>
        <p:nvSpPr>
          <p:cNvPr id="9" name="投影片編號版面配置區 8"/>
          <p:cNvSpPr>
            <a:spLocks noGrp="1"/>
          </p:cNvSpPr>
          <p:nvPr>
            <p:ph type="sldNum" sz="quarter" idx="12"/>
          </p:nvPr>
        </p:nvSpPr>
        <p:spPr/>
        <p:txBody>
          <a:bodyPr/>
          <a:lstStyle/>
          <a:p>
            <a:fld id="{3F890531-0555-4340-B699-9957203C5090}" type="slidenum">
              <a:rPr lang="zh-TW" altLang="en-US" smtClean="0"/>
              <a:pPr/>
              <a:t>‹#›</a:t>
            </a:fld>
            <a:endParaRPr lang="zh-TW"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日期版面配置區 2"/>
          <p:cNvSpPr>
            <a:spLocks noGrp="1"/>
          </p:cNvSpPr>
          <p:nvPr>
            <p:ph type="dt" sz="half" idx="10"/>
          </p:nvPr>
        </p:nvSpPr>
        <p:spPr/>
        <p:txBody>
          <a:bodyPr/>
          <a:lstStyle/>
          <a:p>
            <a:fld id="{7712DDC4-11D1-4D38-B66D-CB095DA59CB5}" type="datetimeFigureOut">
              <a:rPr lang="zh-TW" altLang="en-US" smtClean="0"/>
              <a:pPr/>
              <a:t>2014/4/17</a:t>
            </a:fld>
            <a:endParaRPr lang="zh-TW" altLang="en-US"/>
          </a:p>
        </p:txBody>
      </p:sp>
      <p:sp>
        <p:nvSpPr>
          <p:cNvPr id="4" name="頁尾版面配置區 3"/>
          <p:cNvSpPr>
            <a:spLocks noGrp="1"/>
          </p:cNvSpPr>
          <p:nvPr>
            <p:ph type="ftr" sz="quarter" idx="11"/>
          </p:nvPr>
        </p:nvSpPr>
        <p:spPr/>
        <p:txBody>
          <a:bodyPr/>
          <a:lstStyle/>
          <a:p>
            <a:endParaRPr lang="zh-TW" altLang="en-US"/>
          </a:p>
        </p:txBody>
      </p:sp>
      <p:sp>
        <p:nvSpPr>
          <p:cNvPr id="5" name="投影片編號版面配置區 4"/>
          <p:cNvSpPr>
            <a:spLocks noGrp="1"/>
          </p:cNvSpPr>
          <p:nvPr>
            <p:ph type="sldNum" sz="quarter" idx="12"/>
          </p:nvPr>
        </p:nvSpPr>
        <p:spPr/>
        <p:txBody>
          <a:bodyPr/>
          <a:lstStyle/>
          <a:p>
            <a:fld id="{3F890531-0555-4340-B699-9957203C5090}" type="slidenum">
              <a:rPr lang="zh-TW" altLang="en-US" smtClean="0"/>
              <a:pPr/>
              <a:t>‹#›</a:t>
            </a:fld>
            <a:endParaRPr lang="zh-TW"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版面配置區 1"/>
          <p:cNvSpPr>
            <a:spLocks noGrp="1"/>
          </p:cNvSpPr>
          <p:nvPr>
            <p:ph type="dt" sz="half" idx="10"/>
          </p:nvPr>
        </p:nvSpPr>
        <p:spPr/>
        <p:txBody>
          <a:bodyPr/>
          <a:lstStyle/>
          <a:p>
            <a:fld id="{7712DDC4-11D1-4D38-B66D-CB095DA59CB5}" type="datetimeFigureOut">
              <a:rPr lang="zh-TW" altLang="en-US" smtClean="0"/>
              <a:pPr/>
              <a:t>2014/4/17</a:t>
            </a:fld>
            <a:endParaRPr lang="zh-TW" altLang="en-US"/>
          </a:p>
        </p:txBody>
      </p:sp>
      <p:sp>
        <p:nvSpPr>
          <p:cNvPr id="3" name="頁尾版面配置區 2"/>
          <p:cNvSpPr>
            <a:spLocks noGrp="1"/>
          </p:cNvSpPr>
          <p:nvPr>
            <p:ph type="ftr" sz="quarter" idx="11"/>
          </p:nvPr>
        </p:nvSpPr>
        <p:spPr/>
        <p:txBody>
          <a:bodyPr/>
          <a:lstStyle/>
          <a:p>
            <a:endParaRPr lang="zh-TW" altLang="en-US"/>
          </a:p>
        </p:txBody>
      </p:sp>
      <p:sp>
        <p:nvSpPr>
          <p:cNvPr id="4" name="投影片編號版面配置區 3"/>
          <p:cNvSpPr>
            <a:spLocks noGrp="1"/>
          </p:cNvSpPr>
          <p:nvPr>
            <p:ph type="sldNum" sz="quarter" idx="12"/>
          </p:nvPr>
        </p:nvSpPr>
        <p:spPr/>
        <p:txBody>
          <a:bodyPr/>
          <a:lstStyle/>
          <a:p>
            <a:fld id="{3F890531-0555-4340-B699-9957203C5090}" type="slidenum">
              <a:rPr lang="zh-TW" altLang="en-US" smtClean="0"/>
              <a:pPr/>
              <a:t>‹#›</a:t>
            </a:fld>
            <a:endParaRPr lang="zh-TW"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標題 1"/>
          <p:cNvSpPr>
            <a:spLocks noGrp="1"/>
          </p:cNvSpPr>
          <p:nvPr>
            <p:ph type="title"/>
          </p:nvPr>
        </p:nvSpPr>
        <p:spPr>
          <a:xfrm>
            <a:off x="457200" y="273050"/>
            <a:ext cx="3008313" cy="1162050"/>
          </a:xfrm>
        </p:spPr>
        <p:txBody>
          <a:bodyPr anchor="b"/>
          <a:lstStyle>
            <a:lvl1pPr algn="l">
              <a:defRPr sz="2000" b="1"/>
            </a:lvl1pPr>
          </a:lstStyle>
          <a:p>
            <a:r>
              <a:rPr lang="zh-TW" altLang="en-US" smtClean="0"/>
              <a:t>按一下以編輯母片標題樣式</a:t>
            </a:r>
            <a:endParaRPr lang="zh-TW" altLang="en-US"/>
          </a:p>
        </p:txBody>
      </p:sp>
      <p:sp>
        <p:nvSpPr>
          <p:cNvPr id="3" name="內容版面配置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文字版面配置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日期版面配置區 4"/>
          <p:cNvSpPr>
            <a:spLocks noGrp="1"/>
          </p:cNvSpPr>
          <p:nvPr>
            <p:ph type="dt" sz="half" idx="10"/>
          </p:nvPr>
        </p:nvSpPr>
        <p:spPr/>
        <p:txBody>
          <a:bodyPr/>
          <a:lstStyle/>
          <a:p>
            <a:fld id="{7712DDC4-11D1-4D38-B66D-CB095DA59CB5}" type="datetimeFigureOut">
              <a:rPr lang="zh-TW" altLang="en-US" smtClean="0"/>
              <a:pPr/>
              <a:t>2014/4/17</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3F890531-0555-4340-B699-9957203C5090}" type="slidenum">
              <a:rPr lang="zh-TW" altLang="en-US" smtClean="0"/>
              <a:pPr/>
              <a:t>‹#›</a:t>
            </a:fld>
            <a:endParaRPr lang="zh-TW"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標題 1"/>
          <p:cNvSpPr>
            <a:spLocks noGrp="1"/>
          </p:cNvSpPr>
          <p:nvPr>
            <p:ph type="title"/>
          </p:nvPr>
        </p:nvSpPr>
        <p:spPr>
          <a:xfrm>
            <a:off x="1792288" y="4800600"/>
            <a:ext cx="5486400" cy="566738"/>
          </a:xfrm>
        </p:spPr>
        <p:txBody>
          <a:bodyPr anchor="b"/>
          <a:lstStyle>
            <a:lvl1pPr algn="l">
              <a:defRPr sz="2000" b="1"/>
            </a:lvl1pPr>
          </a:lstStyle>
          <a:p>
            <a:r>
              <a:rPr lang="zh-TW" altLang="en-US" smtClean="0"/>
              <a:t>按一下以編輯母片標題樣式</a:t>
            </a:r>
            <a:endParaRPr lang="zh-TW" altLang="en-US"/>
          </a:p>
        </p:txBody>
      </p:sp>
      <p:sp>
        <p:nvSpPr>
          <p:cNvPr id="3" name="圖片版面配置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TW" altLang="en-US"/>
          </a:p>
        </p:txBody>
      </p:sp>
      <p:sp>
        <p:nvSpPr>
          <p:cNvPr id="4" name="文字版面配置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日期版面配置區 4"/>
          <p:cNvSpPr>
            <a:spLocks noGrp="1"/>
          </p:cNvSpPr>
          <p:nvPr>
            <p:ph type="dt" sz="half" idx="10"/>
          </p:nvPr>
        </p:nvSpPr>
        <p:spPr/>
        <p:txBody>
          <a:bodyPr/>
          <a:lstStyle/>
          <a:p>
            <a:fld id="{7712DDC4-11D1-4D38-B66D-CB095DA59CB5}" type="datetimeFigureOut">
              <a:rPr lang="zh-TW" altLang="en-US" smtClean="0"/>
              <a:pPr/>
              <a:t>2014/4/17</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3F890531-0555-4340-B699-9957203C5090}" type="slidenum">
              <a:rPr lang="zh-TW" altLang="en-US" smtClean="0"/>
              <a:pPr/>
              <a:t>‹#›</a:t>
            </a:fld>
            <a:endParaRPr lang="zh-TW"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4" Type="http://schemas.openxmlformats.org/officeDocument/2006/relationships/image" Target="../media/image3.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標題版面配置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712DDC4-11D1-4D38-B66D-CB095DA59CB5}" type="datetimeFigureOut">
              <a:rPr lang="zh-TW" altLang="en-US" smtClean="0"/>
              <a:pPr/>
              <a:t>2014/4/17</a:t>
            </a:fld>
            <a:endParaRPr lang="zh-TW" altLang="en-US"/>
          </a:p>
        </p:txBody>
      </p:sp>
      <p:sp>
        <p:nvSpPr>
          <p:cNvPr id="5" name="頁尾版面配置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TW" altLang="en-US"/>
          </a:p>
        </p:txBody>
      </p:sp>
      <p:sp>
        <p:nvSpPr>
          <p:cNvPr id="6" name="投影片編號版面配置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F890531-0555-4340-B699-9957203C5090}" type="slidenum">
              <a:rPr lang="zh-TW" altLang="en-US" smtClean="0"/>
              <a:pPr/>
              <a:t>‹#›</a:t>
            </a:fld>
            <a:endParaRPr lang="zh-TW" altLang="en-US"/>
          </a:p>
        </p:txBody>
      </p:sp>
      <p:pic>
        <p:nvPicPr>
          <p:cNvPr id="7" name="圖片 6" descr="16_TiC100PPT背景新設計.jpg"/>
          <p:cNvPicPr>
            <a:picLocks noChangeAspect="1"/>
          </p:cNvPicPr>
          <p:nvPr userDrawn="1"/>
        </p:nvPicPr>
        <p:blipFill>
          <a:blip r:embed="rId13" cstate="print"/>
          <a:stretch>
            <a:fillRect/>
          </a:stretch>
        </p:blipFill>
        <p:spPr>
          <a:xfrm>
            <a:off x="1559" y="0"/>
            <a:ext cx="9140881" cy="68580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標題版面配置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E08BB54-B534-45E2-8193-BE3A1529640F}" type="datetimeFigureOut">
              <a:rPr lang="zh-TW" altLang="en-US" smtClean="0"/>
              <a:pPr/>
              <a:t>2014/4/17</a:t>
            </a:fld>
            <a:endParaRPr lang="zh-TW" altLang="en-US"/>
          </a:p>
        </p:txBody>
      </p:sp>
      <p:sp>
        <p:nvSpPr>
          <p:cNvPr id="5" name="頁尾版面配置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TW" altLang="en-US"/>
          </a:p>
        </p:txBody>
      </p:sp>
      <p:sp>
        <p:nvSpPr>
          <p:cNvPr id="6" name="投影片編號版面配置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C7846A1-9EA3-4047-9676-54C724FBCE61}" type="slidenum">
              <a:rPr lang="zh-TW" altLang="en-US" smtClean="0"/>
              <a:pPr/>
              <a:t>‹#›</a:t>
            </a:fld>
            <a:endParaRPr lang="zh-TW" altLang="en-US"/>
          </a:p>
        </p:txBody>
      </p:sp>
      <p:pic>
        <p:nvPicPr>
          <p:cNvPr id="1026" name="Picture 2"/>
          <p:cNvPicPr>
            <a:picLocks noChangeAspect="1" noChangeArrowheads="1"/>
          </p:cNvPicPr>
          <p:nvPr userDrawn="1"/>
        </p:nvPicPr>
        <p:blipFill>
          <a:blip r:embed="rId13" cstate="print"/>
          <a:srcRect/>
          <a:stretch>
            <a:fillRect/>
          </a:stretch>
        </p:blipFill>
        <p:spPr bwMode="auto">
          <a:xfrm>
            <a:off x="-2" y="6093297"/>
            <a:ext cx="9120188" cy="773906"/>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4" cstate="print"/>
          <a:srcRect/>
          <a:stretch>
            <a:fillRect/>
          </a:stretch>
        </a:blipFill>
        <a:effectLst/>
      </p:bgPr>
    </p:bg>
    <p:spTree>
      <p:nvGrpSpPr>
        <p:cNvPr id="1" name=""/>
        <p:cNvGrpSpPr/>
        <p:nvPr/>
      </p:nvGrpSpPr>
      <p:grpSpPr>
        <a:xfrm>
          <a:off x="0" y="0"/>
          <a:ext cx="0" cy="0"/>
          <a:chOff x="0" y="0"/>
          <a:chExt cx="0" cy="0"/>
        </a:xfrm>
      </p:grpSpPr>
      <p:sp>
        <p:nvSpPr>
          <p:cNvPr id="550914" name="Rectangle 2"/>
          <p:cNvSpPr>
            <a:spLocks noGrp="1" noRot="1" noChangeArrowheads="1"/>
          </p:cNvSpPr>
          <p:nvPr>
            <p:ph type="title"/>
          </p:nvPr>
        </p:nvSpPr>
        <p:spPr bwMode="auto">
          <a:xfrm>
            <a:off x="482600" y="333375"/>
            <a:ext cx="8277225" cy="692150"/>
          </a:xfrm>
          <a:prstGeom prst="rect">
            <a:avLst/>
          </a:prstGeom>
          <a:noFill/>
          <a:ln w="9525">
            <a:noFill/>
            <a:miter lim="800000"/>
            <a:headEnd/>
            <a:tailEnd/>
          </a:ln>
          <a:effectLst>
            <a:outerShdw dist="28398" dir="1593903" algn="ctr" rotWithShape="0">
              <a:srgbClr val="DDDDDD"/>
            </a:outerShdw>
          </a:effectLst>
        </p:spPr>
        <p:txBody>
          <a:bodyPr vert="horz" wrap="square" lIns="91440" tIns="45720" rIns="91440" bIns="45720" numCol="1" anchor="ctr" anchorCtr="0" compatLnSpc="1">
            <a:prstTxWarp prst="textNoShape">
              <a:avLst/>
            </a:prstTxWarp>
          </a:bodyPr>
          <a:lstStyle/>
          <a:p>
            <a:pPr lvl="0"/>
            <a:r>
              <a:rPr lang="en-US" altLang="zh-TW" dirty="0" smtClean="0"/>
              <a:t>Title</a:t>
            </a:r>
          </a:p>
        </p:txBody>
      </p:sp>
      <p:sp>
        <p:nvSpPr>
          <p:cNvPr id="86019" name="Rectangle 3"/>
          <p:cNvSpPr>
            <a:spLocks noGrp="1" noChangeArrowheads="1"/>
          </p:cNvSpPr>
          <p:nvPr>
            <p:ph type="body" idx="1"/>
          </p:nvPr>
        </p:nvSpPr>
        <p:spPr bwMode="auto">
          <a:xfrm>
            <a:off x="457200" y="1193800"/>
            <a:ext cx="8229600" cy="49323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TW" altLang="en-US" smtClean="0"/>
              <a:t>按一下以編輯母片</a:t>
            </a:r>
          </a:p>
          <a:p>
            <a:pPr lvl="1"/>
            <a:r>
              <a:rPr lang="zh-TW" altLang="en-US" smtClean="0"/>
              <a:t>第二層</a:t>
            </a:r>
          </a:p>
          <a:p>
            <a:pPr lvl="2"/>
            <a:r>
              <a:rPr lang="zh-TW" altLang="en-US" smtClean="0"/>
              <a:t>第三層</a:t>
            </a:r>
          </a:p>
          <a:p>
            <a:pPr lvl="3"/>
            <a:r>
              <a:rPr lang="zh-TW" altLang="en-US" smtClean="0"/>
              <a:t>第四層</a:t>
            </a:r>
          </a:p>
          <a:p>
            <a:pPr lvl="4"/>
            <a:endParaRPr lang="en-US" altLang="zh-TW" smtClean="0"/>
          </a:p>
        </p:txBody>
      </p:sp>
    </p:spTree>
  </p:cSld>
  <p:clrMap bg1="dk2" tx1="lt1" bg2="dk1" tx2="lt2" accent1="accent1" accent2="accent2" accent3="accent3" accent4="accent4" accent5="accent5" accent6="accent6" hlink="hlink" folHlink="folHlink"/>
  <p:sldLayoutIdLst>
    <p:sldLayoutId id="2147483673" r:id="rId1"/>
    <p:sldLayoutId id="2147483675" r:id="rId2"/>
  </p:sldLayoutIdLst>
  <p:timing>
    <p:tnLst>
      <p:par>
        <p:cTn id="1" dur="indefinite" restart="never" nodeType="tmRoot"/>
      </p:par>
    </p:tnLst>
  </p:timing>
  <p:hf hdr="0" dt="0"/>
  <p:txStyles>
    <p:titleStyle>
      <a:lvl1pPr algn="l" rtl="0" eaLnBrk="0" fontAlgn="ctr" hangingPunct="0">
        <a:lnSpc>
          <a:spcPct val="85000"/>
        </a:lnSpc>
        <a:spcBef>
          <a:spcPct val="0"/>
        </a:spcBef>
        <a:spcAft>
          <a:spcPct val="0"/>
        </a:spcAft>
        <a:defRPr kumimoji="1" sz="3200" b="1">
          <a:solidFill>
            <a:srgbClr val="000099"/>
          </a:solidFill>
          <a:latin typeface="+mj-lt"/>
          <a:ea typeface="微軟正黑體" pitchFamily="34" charset="-120"/>
          <a:cs typeface="+mj-cs"/>
        </a:defRPr>
      </a:lvl1pPr>
      <a:lvl2pPr algn="l" rtl="0" eaLnBrk="0" fontAlgn="ctr" hangingPunct="0">
        <a:lnSpc>
          <a:spcPct val="85000"/>
        </a:lnSpc>
        <a:spcBef>
          <a:spcPct val="0"/>
        </a:spcBef>
        <a:spcAft>
          <a:spcPct val="0"/>
        </a:spcAft>
        <a:defRPr kumimoji="1" sz="3200" b="1">
          <a:solidFill>
            <a:srgbClr val="000099"/>
          </a:solidFill>
          <a:latin typeface="Arial" charset="0"/>
          <a:ea typeface="微軟正黑體" pitchFamily="34" charset="-120"/>
        </a:defRPr>
      </a:lvl2pPr>
      <a:lvl3pPr algn="l" rtl="0" eaLnBrk="0" fontAlgn="ctr" hangingPunct="0">
        <a:lnSpc>
          <a:spcPct val="85000"/>
        </a:lnSpc>
        <a:spcBef>
          <a:spcPct val="0"/>
        </a:spcBef>
        <a:spcAft>
          <a:spcPct val="0"/>
        </a:spcAft>
        <a:defRPr kumimoji="1" sz="3200" b="1">
          <a:solidFill>
            <a:srgbClr val="000099"/>
          </a:solidFill>
          <a:latin typeface="Arial" charset="0"/>
          <a:ea typeface="微軟正黑體" pitchFamily="34" charset="-120"/>
        </a:defRPr>
      </a:lvl3pPr>
      <a:lvl4pPr algn="l" rtl="0" eaLnBrk="0" fontAlgn="ctr" hangingPunct="0">
        <a:lnSpc>
          <a:spcPct val="85000"/>
        </a:lnSpc>
        <a:spcBef>
          <a:spcPct val="0"/>
        </a:spcBef>
        <a:spcAft>
          <a:spcPct val="0"/>
        </a:spcAft>
        <a:defRPr kumimoji="1" sz="3200" b="1">
          <a:solidFill>
            <a:srgbClr val="000099"/>
          </a:solidFill>
          <a:latin typeface="Arial" charset="0"/>
          <a:ea typeface="微軟正黑體" pitchFamily="34" charset="-120"/>
        </a:defRPr>
      </a:lvl4pPr>
      <a:lvl5pPr algn="l" rtl="0" eaLnBrk="0" fontAlgn="ctr" hangingPunct="0">
        <a:lnSpc>
          <a:spcPct val="85000"/>
        </a:lnSpc>
        <a:spcBef>
          <a:spcPct val="0"/>
        </a:spcBef>
        <a:spcAft>
          <a:spcPct val="0"/>
        </a:spcAft>
        <a:defRPr kumimoji="1" sz="3200" b="1">
          <a:solidFill>
            <a:srgbClr val="000099"/>
          </a:solidFill>
          <a:latin typeface="Arial" charset="0"/>
          <a:ea typeface="微軟正黑體" pitchFamily="34" charset="-120"/>
        </a:defRPr>
      </a:lvl5pPr>
      <a:lvl6pPr marL="457200" algn="l" rtl="0" fontAlgn="ctr">
        <a:lnSpc>
          <a:spcPct val="85000"/>
        </a:lnSpc>
        <a:spcBef>
          <a:spcPct val="0"/>
        </a:spcBef>
        <a:spcAft>
          <a:spcPct val="0"/>
        </a:spcAft>
        <a:defRPr kumimoji="1" sz="3200" b="1">
          <a:solidFill>
            <a:schemeClr val="tx2"/>
          </a:solidFill>
          <a:latin typeface="Arial" charset="0"/>
          <a:ea typeface="新細明體" pitchFamily="18" charset="-120"/>
        </a:defRPr>
      </a:lvl6pPr>
      <a:lvl7pPr marL="914400" algn="l" rtl="0" fontAlgn="ctr">
        <a:lnSpc>
          <a:spcPct val="85000"/>
        </a:lnSpc>
        <a:spcBef>
          <a:spcPct val="0"/>
        </a:spcBef>
        <a:spcAft>
          <a:spcPct val="0"/>
        </a:spcAft>
        <a:defRPr kumimoji="1" sz="3200" b="1">
          <a:solidFill>
            <a:schemeClr val="tx2"/>
          </a:solidFill>
          <a:latin typeface="Arial" charset="0"/>
          <a:ea typeface="新細明體" pitchFamily="18" charset="-120"/>
        </a:defRPr>
      </a:lvl7pPr>
      <a:lvl8pPr marL="1371600" algn="l" rtl="0" fontAlgn="ctr">
        <a:lnSpc>
          <a:spcPct val="85000"/>
        </a:lnSpc>
        <a:spcBef>
          <a:spcPct val="0"/>
        </a:spcBef>
        <a:spcAft>
          <a:spcPct val="0"/>
        </a:spcAft>
        <a:defRPr kumimoji="1" sz="3200" b="1">
          <a:solidFill>
            <a:schemeClr val="tx2"/>
          </a:solidFill>
          <a:latin typeface="Arial" charset="0"/>
          <a:ea typeface="新細明體" pitchFamily="18" charset="-120"/>
        </a:defRPr>
      </a:lvl8pPr>
      <a:lvl9pPr marL="1828800" algn="l" rtl="0" fontAlgn="ctr">
        <a:lnSpc>
          <a:spcPct val="85000"/>
        </a:lnSpc>
        <a:spcBef>
          <a:spcPct val="0"/>
        </a:spcBef>
        <a:spcAft>
          <a:spcPct val="0"/>
        </a:spcAft>
        <a:defRPr kumimoji="1" sz="3200" b="1">
          <a:solidFill>
            <a:schemeClr val="tx2"/>
          </a:solidFill>
          <a:latin typeface="Arial" charset="0"/>
          <a:ea typeface="新細明體" pitchFamily="18" charset="-120"/>
        </a:defRPr>
      </a:lvl9pPr>
    </p:titleStyle>
    <p:bodyStyle>
      <a:lvl1pPr marL="342900" indent="-342900" algn="l" rtl="0" eaLnBrk="0" fontAlgn="base" hangingPunct="0">
        <a:spcBef>
          <a:spcPct val="20000"/>
        </a:spcBef>
        <a:spcAft>
          <a:spcPct val="0"/>
        </a:spcAft>
        <a:buClr>
          <a:srgbClr val="000099"/>
        </a:buClr>
        <a:buSzPct val="80000"/>
        <a:buFont typeface="Wingdings" pitchFamily="2" charset="2"/>
        <a:buChar char="§"/>
        <a:defRPr kumimoji="1" sz="2400" b="1">
          <a:solidFill>
            <a:schemeClr val="bg2"/>
          </a:solidFill>
          <a:latin typeface="Calibri" pitchFamily="34" charset="0"/>
          <a:ea typeface="微軟正黑體" pitchFamily="34" charset="-120"/>
          <a:cs typeface="+mn-cs"/>
        </a:defRPr>
      </a:lvl1pPr>
      <a:lvl2pPr marL="742950" indent="-285750" algn="l" rtl="0" eaLnBrk="0" fontAlgn="base" hangingPunct="0">
        <a:spcBef>
          <a:spcPct val="20000"/>
        </a:spcBef>
        <a:spcAft>
          <a:spcPct val="0"/>
        </a:spcAft>
        <a:buClr>
          <a:srgbClr val="000099"/>
        </a:buClr>
        <a:buSzPct val="70000"/>
        <a:buFont typeface="Times New Roman" pitchFamily="18" charset="0"/>
        <a:buChar char="–"/>
        <a:defRPr kumimoji="1" sz="2000" b="1">
          <a:solidFill>
            <a:schemeClr val="bg2"/>
          </a:solidFill>
          <a:latin typeface="Calibri" pitchFamily="34" charset="0"/>
          <a:ea typeface="微軟正黑體" pitchFamily="34" charset="-120"/>
        </a:defRPr>
      </a:lvl2pPr>
      <a:lvl3pPr marL="1143000" indent="-228600" algn="l" rtl="0" eaLnBrk="0" fontAlgn="base" hangingPunct="0">
        <a:spcBef>
          <a:spcPct val="20000"/>
        </a:spcBef>
        <a:spcAft>
          <a:spcPct val="0"/>
        </a:spcAft>
        <a:buClr>
          <a:srgbClr val="000099"/>
        </a:buClr>
        <a:buSzPct val="75000"/>
        <a:buFont typeface="Wingdings" pitchFamily="2" charset="2"/>
        <a:buChar char="§"/>
        <a:defRPr kumimoji="1" sz="2400" b="1">
          <a:solidFill>
            <a:schemeClr val="bg2"/>
          </a:solidFill>
          <a:latin typeface="Calibri" pitchFamily="34" charset="0"/>
          <a:ea typeface="微軟正黑體" pitchFamily="34" charset="-120"/>
        </a:defRPr>
      </a:lvl3pPr>
      <a:lvl4pPr marL="1600200" indent="-228600" algn="l" rtl="0" eaLnBrk="0" fontAlgn="base" hangingPunct="0">
        <a:spcBef>
          <a:spcPct val="20000"/>
        </a:spcBef>
        <a:spcAft>
          <a:spcPct val="0"/>
        </a:spcAft>
        <a:buClr>
          <a:srgbClr val="000099"/>
        </a:buClr>
        <a:buSzPct val="70000"/>
        <a:buFont typeface="Times New Roman" pitchFamily="18" charset="0"/>
        <a:buChar char="–"/>
        <a:defRPr kumimoji="1" sz="1200" b="1">
          <a:solidFill>
            <a:schemeClr val="bg2"/>
          </a:solidFill>
          <a:latin typeface="Calibri" pitchFamily="34" charset="0"/>
          <a:ea typeface="微軟正黑體" pitchFamily="34" charset="-120"/>
        </a:defRPr>
      </a:lvl4pPr>
      <a:lvl5pPr marL="2057400" indent="-228600" algn="l" rtl="0" eaLnBrk="0" fontAlgn="base" hangingPunct="0">
        <a:spcBef>
          <a:spcPct val="20000"/>
        </a:spcBef>
        <a:spcAft>
          <a:spcPct val="0"/>
        </a:spcAft>
        <a:buClr>
          <a:srgbClr val="000099"/>
        </a:buClr>
        <a:buSzPct val="70000"/>
        <a:buFont typeface="Wingdings" pitchFamily="2" charset="2"/>
        <a:buChar char="»"/>
        <a:defRPr kumimoji="1" sz="1200" b="1">
          <a:solidFill>
            <a:schemeClr val="bg2"/>
          </a:solidFill>
          <a:latin typeface="Calibri" pitchFamily="34" charset="0"/>
          <a:ea typeface="微軟正黑體" pitchFamily="34" charset="-120"/>
        </a:defRPr>
      </a:lvl5pPr>
      <a:lvl6pPr marL="2514600" indent="-228600" algn="l" rtl="0" fontAlgn="base">
        <a:spcBef>
          <a:spcPct val="20000"/>
        </a:spcBef>
        <a:spcAft>
          <a:spcPct val="0"/>
        </a:spcAft>
        <a:buClr>
          <a:srgbClr val="000099"/>
        </a:buClr>
        <a:buSzPct val="70000"/>
        <a:buFont typeface="Wingdings" pitchFamily="2" charset="2"/>
        <a:defRPr kumimoji="1" sz="1200" b="1">
          <a:solidFill>
            <a:schemeClr val="bg2"/>
          </a:solidFill>
          <a:latin typeface="+mn-lt"/>
          <a:ea typeface="+mn-ea"/>
        </a:defRPr>
      </a:lvl6pPr>
      <a:lvl7pPr marL="2971800" indent="-228600" algn="l" rtl="0" fontAlgn="base">
        <a:spcBef>
          <a:spcPct val="20000"/>
        </a:spcBef>
        <a:spcAft>
          <a:spcPct val="0"/>
        </a:spcAft>
        <a:buClr>
          <a:srgbClr val="000099"/>
        </a:buClr>
        <a:buSzPct val="70000"/>
        <a:buFont typeface="Wingdings" pitchFamily="2" charset="2"/>
        <a:defRPr kumimoji="1" sz="1200" b="1">
          <a:solidFill>
            <a:schemeClr val="bg2"/>
          </a:solidFill>
          <a:latin typeface="+mn-lt"/>
          <a:ea typeface="+mn-ea"/>
        </a:defRPr>
      </a:lvl7pPr>
      <a:lvl8pPr marL="3429000" indent="-228600" algn="l" rtl="0" fontAlgn="base">
        <a:spcBef>
          <a:spcPct val="20000"/>
        </a:spcBef>
        <a:spcAft>
          <a:spcPct val="0"/>
        </a:spcAft>
        <a:buClr>
          <a:srgbClr val="000099"/>
        </a:buClr>
        <a:buSzPct val="70000"/>
        <a:buFont typeface="Wingdings" pitchFamily="2" charset="2"/>
        <a:defRPr kumimoji="1" sz="1200" b="1">
          <a:solidFill>
            <a:schemeClr val="bg2"/>
          </a:solidFill>
          <a:latin typeface="+mn-lt"/>
          <a:ea typeface="+mn-ea"/>
        </a:defRPr>
      </a:lvl8pPr>
      <a:lvl9pPr marL="3886200" indent="-228600" algn="l" rtl="0" fontAlgn="base">
        <a:spcBef>
          <a:spcPct val="20000"/>
        </a:spcBef>
        <a:spcAft>
          <a:spcPct val="0"/>
        </a:spcAft>
        <a:buClr>
          <a:srgbClr val="000099"/>
        </a:buClr>
        <a:buSzPct val="70000"/>
        <a:buFont typeface="Wingdings" pitchFamily="2" charset="2"/>
        <a:defRPr kumimoji="1" sz="1200" b="1">
          <a:solidFill>
            <a:schemeClr val="bg2"/>
          </a:solidFill>
          <a:latin typeface="+mn-lt"/>
          <a:ea typeface="+mn-ea"/>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jpeg"/><Relationship Id="rId7"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10" Type="http://schemas.openxmlformats.org/officeDocument/2006/relationships/image" Target="../media/image11.png"/><Relationship Id="rId4" Type="http://schemas.openxmlformats.org/officeDocument/2006/relationships/image" Target="../media/image5.png"/><Relationship Id="rId9" Type="http://schemas.openxmlformats.org/officeDocument/2006/relationships/image" Target="../media/image10.png"/></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mailto:cong.wei@advantech.com.cn" TargetMode="External"/><Relationship Id="rId2" Type="http://schemas.openxmlformats.org/officeDocument/2006/relationships/hyperlink" Target="http://tic100.advantech.com.cn/" TargetMode="External"/><Relationship Id="rId1" Type="http://schemas.openxmlformats.org/officeDocument/2006/relationships/slideLayout" Target="../slideLayouts/slideLayout2.xml"/><Relationship Id="rId5" Type="http://schemas.openxmlformats.org/officeDocument/2006/relationships/hyperlink" Target="mailto:shujun.li@advantech.com.cn" TargetMode="External"/><Relationship Id="rId4" Type="http://schemas.openxmlformats.org/officeDocument/2006/relationships/hyperlink" Target="mailto:gu.li@advantech.com.cn"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image" Target="../media/image53.jpeg"/><Relationship Id="rId13" Type="http://schemas.openxmlformats.org/officeDocument/2006/relationships/image" Target="../media/image58.jpeg"/><Relationship Id="rId18" Type="http://schemas.openxmlformats.org/officeDocument/2006/relationships/image" Target="../media/image63.jpeg"/><Relationship Id="rId26" Type="http://schemas.openxmlformats.org/officeDocument/2006/relationships/image" Target="../media/image71.jpeg"/><Relationship Id="rId3" Type="http://schemas.openxmlformats.org/officeDocument/2006/relationships/diagramLayout" Target="../diagrams/layout2.xml"/><Relationship Id="rId21" Type="http://schemas.openxmlformats.org/officeDocument/2006/relationships/image" Target="../media/image66.jpeg"/><Relationship Id="rId7" Type="http://schemas.openxmlformats.org/officeDocument/2006/relationships/image" Target="../media/image52.jpeg"/><Relationship Id="rId12" Type="http://schemas.openxmlformats.org/officeDocument/2006/relationships/image" Target="../media/image57.jpeg"/><Relationship Id="rId17" Type="http://schemas.openxmlformats.org/officeDocument/2006/relationships/image" Target="../media/image62.jpeg"/><Relationship Id="rId25" Type="http://schemas.openxmlformats.org/officeDocument/2006/relationships/image" Target="../media/image70.jpeg"/><Relationship Id="rId2" Type="http://schemas.openxmlformats.org/officeDocument/2006/relationships/diagramData" Target="../diagrams/data2.xml"/><Relationship Id="rId16" Type="http://schemas.openxmlformats.org/officeDocument/2006/relationships/image" Target="../media/image61.jpeg"/><Relationship Id="rId20" Type="http://schemas.openxmlformats.org/officeDocument/2006/relationships/image" Target="../media/image65.jpeg"/><Relationship Id="rId29" Type="http://schemas.openxmlformats.org/officeDocument/2006/relationships/image" Target="../media/image74.jpeg"/><Relationship Id="rId1" Type="http://schemas.openxmlformats.org/officeDocument/2006/relationships/slideLayout" Target="../slideLayouts/slideLayout2.xml"/><Relationship Id="rId6" Type="http://schemas.openxmlformats.org/officeDocument/2006/relationships/image" Target="../media/image51.jpeg"/><Relationship Id="rId11" Type="http://schemas.openxmlformats.org/officeDocument/2006/relationships/image" Target="../media/image56.jpeg"/><Relationship Id="rId24" Type="http://schemas.openxmlformats.org/officeDocument/2006/relationships/image" Target="../media/image69.jpeg"/><Relationship Id="rId32" Type="http://schemas.openxmlformats.org/officeDocument/2006/relationships/image" Target="../media/image77.jpeg"/><Relationship Id="rId5" Type="http://schemas.openxmlformats.org/officeDocument/2006/relationships/diagramColors" Target="../diagrams/colors2.xml"/><Relationship Id="rId15" Type="http://schemas.openxmlformats.org/officeDocument/2006/relationships/image" Target="../media/image60.jpeg"/><Relationship Id="rId23" Type="http://schemas.openxmlformats.org/officeDocument/2006/relationships/image" Target="../media/image68.jpeg"/><Relationship Id="rId28" Type="http://schemas.openxmlformats.org/officeDocument/2006/relationships/image" Target="../media/image73.jpeg"/><Relationship Id="rId10" Type="http://schemas.openxmlformats.org/officeDocument/2006/relationships/image" Target="../media/image55.jpeg"/><Relationship Id="rId19" Type="http://schemas.openxmlformats.org/officeDocument/2006/relationships/image" Target="../media/image64.jpeg"/><Relationship Id="rId31" Type="http://schemas.openxmlformats.org/officeDocument/2006/relationships/image" Target="../media/image76.jpeg"/><Relationship Id="rId4" Type="http://schemas.openxmlformats.org/officeDocument/2006/relationships/diagramQuickStyle" Target="../diagrams/quickStyle2.xml"/><Relationship Id="rId9" Type="http://schemas.openxmlformats.org/officeDocument/2006/relationships/image" Target="../media/image54.jpeg"/><Relationship Id="rId14" Type="http://schemas.openxmlformats.org/officeDocument/2006/relationships/image" Target="../media/image59.jpeg"/><Relationship Id="rId22" Type="http://schemas.openxmlformats.org/officeDocument/2006/relationships/image" Target="../media/image67.jpeg"/><Relationship Id="rId27" Type="http://schemas.openxmlformats.org/officeDocument/2006/relationships/image" Target="../media/image72.jpeg"/><Relationship Id="rId30" Type="http://schemas.openxmlformats.org/officeDocument/2006/relationships/image" Target="../media/image75.jpeg"/></Relationships>
</file>

<file path=ppt/slides/_rels/slide22.xml.rels><?xml version="1.0" encoding="UTF-8" standalone="yes"?>
<Relationships xmlns="http://schemas.openxmlformats.org/package/2006/relationships"><Relationship Id="rId8" Type="http://schemas.openxmlformats.org/officeDocument/2006/relationships/image" Target="../media/image84.jpeg"/><Relationship Id="rId13" Type="http://schemas.openxmlformats.org/officeDocument/2006/relationships/hyperlink" Target="http://www.google.com.tw/url?sa=i&amp;rct=j&amp;q=ibm+transparent+logo&amp;source=images&amp;cd=&amp;cad=rja&amp;docid=L0h0NAQykj7McM&amp;tbnid=jL1lPfMscx9osM:&amp;ved=0CAUQjRw&amp;url=http://futureofmarketing.com/registration/&amp;ei=H9G_UbyYH8qtkAW0zYCoCA&amp;psig=AFQjCNGAp3rkyYDfvT4dA7LNC2JsBzMtrw&amp;ust=1371611804376887" TargetMode="External"/><Relationship Id="rId18" Type="http://schemas.openxmlformats.org/officeDocument/2006/relationships/image" Target="../media/image88.png"/><Relationship Id="rId3" Type="http://schemas.openxmlformats.org/officeDocument/2006/relationships/image" Target="../media/image79.png"/><Relationship Id="rId7" Type="http://schemas.openxmlformats.org/officeDocument/2006/relationships/image" Target="../media/image83.jpeg"/><Relationship Id="rId12" Type="http://schemas.openxmlformats.org/officeDocument/2006/relationships/diagramColors" Target="../diagrams/colors3.xml"/><Relationship Id="rId17" Type="http://schemas.openxmlformats.org/officeDocument/2006/relationships/image" Target="../media/image87.png"/><Relationship Id="rId2" Type="http://schemas.openxmlformats.org/officeDocument/2006/relationships/image" Target="../media/image78.jpeg"/><Relationship Id="rId16" Type="http://schemas.openxmlformats.org/officeDocument/2006/relationships/hyperlink" Target="http://www.google.com.tw/url?sa=i&amp;rct=j&amp;q=%E4%B8%AD%E8%8F%AF%E9%9B%BB%E4%BF%A1+png&amp;source=images&amp;cd=&amp;cad=rja&amp;docid=cwstMQOLQL4cDM&amp;tbnid=yJrTALHCsTQabM:&amp;ved=0CAUQjRw&amp;url=http://gcis.nat.gov.tw/gb/content/d_goodbread/goodbread_c_11.asp&amp;ei=VNG_UcewEMmilQWz_IC4Bw&amp;psig=AFQjCNF9fLGdUfzYZhYYxerBLPCc9HnnaA&amp;ust=1371611857207096" TargetMode="External"/><Relationship Id="rId1" Type="http://schemas.openxmlformats.org/officeDocument/2006/relationships/slideLayout" Target="../slideLayouts/slideLayout2.xml"/><Relationship Id="rId6" Type="http://schemas.openxmlformats.org/officeDocument/2006/relationships/image" Target="../media/image82.png"/><Relationship Id="rId11" Type="http://schemas.openxmlformats.org/officeDocument/2006/relationships/diagramQuickStyle" Target="../diagrams/quickStyle3.xml"/><Relationship Id="rId5" Type="http://schemas.openxmlformats.org/officeDocument/2006/relationships/image" Target="../media/image81.jpeg"/><Relationship Id="rId15" Type="http://schemas.openxmlformats.org/officeDocument/2006/relationships/image" Target="../media/image86.png"/><Relationship Id="rId10" Type="http://schemas.openxmlformats.org/officeDocument/2006/relationships/diagramLayout" Target="../diagrams/layout3.xml"/><Relationship Id="rId19" Type="http://schemas.openxmlformats.org/officeDocument/2006/relationships/image" Target="../media/image89.jpeg"/><Relationship Id="rId4" Type="http://schemas.openxmlformats.org/officeDocument/2006/relationships/image" Target="../media/image80.png"/><Relationship Id="rId9" Type="http://schemas.openxmlformats.org/officeDocument/2006/relationships/diagramData" Target="../diagrams/data3.xml"/><Relationship Id="rId14" Type="http://schemas.openxmlformats.org/officeDocument/2006/relationships/image" Target="../media/image85.png"/></Relationships>
</file>

<file path=ppt/slides/_rels/slide23.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92.jpeg"/><Relationship Id="rId2" Type="http://schemas.openxmlformats.org/officeDocument/2006/relationships/image" Target="../media/image91.jpeg"/><Relationship Id="rId1" Type="http://schemas.openxmlformats.org/officeDocument/2006/relationships/slideLayout" Target="../slideLayouts/slideLayout2.xml"/><Relationship Id="rId6" Type="http://schemas.openxmlformats.org/officeDocument/2006/relationships/image" Target="../media/image95.png"/><Relationship Id="rId5" Type="http://schemas.openxmlformats.org/officeDocument/2006/relationships/image" Target="../media/image94.jpeg"/><Relationship Id="rId4" Type="http://schemas.openxmlformats.org/officeDocument/2006/relationships/image" Target="../media/image93.jpeg"/></Relationships>
</file>

<file path=ppt/slides/_rels/slide25.xml.rels><?xml version="1.0" encoding="UTF-8" standalone="yes"?>
<Relationships xmlns="http://schemas.openxmlformats.org/package/2006/relationships"><Relationship Id="rId3" Type="http://schemas.openxmlformats.org/officeDocument/2006/relationships/image" Target="../media/image92.jpeg"/><Relationship Id="rId2" Type="http://schemas.openxmlformats.org/officeDocument/2006/relationships/image" Target="../media/image91.jpeg"/><Relationship Id="rId1" Type="http://schemas.openxmlformats.org/officeDocument/2006/relationships/slideLayout" Target="../slideLayouts/slideLayout2.xml"/><Relationship Id="rId6" Type="http://schemas.openxmlformats.org/officeDocument/2006/relationships/image" Target="../media/image95.png"/><Relationship Id="rId5" Type="http://schemas.openxmlformats.org/officeDocument/2006/relationships/image" Target="../media/image94.jpeg"/><Relationship Id="rId4" Type="http://schemas.openxmlformats.org/officeDocument/2006/relationships/image" Target="../media/image93.jpeg"/></Relationships>
</file>

<file path=ppt/slides/_rels/slide26.xml.rels><?xml version="1.0" encoding="UTF-8" standalone="yes"?>
<Relationships xmlns="http://schemas.openxmlformats.org/package/2006/relationships"><Relationship Id="rId2" Type="http://schemas.openxmlformats.org/officeDocument/2006/relationships/image" Target="../media/image96.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s>
</file>

<file path=ppt/slides/_rels/slide4.xml.rels><?xml version="1.0" encoding="UTF-8" standalone="yes"?>
<Relationships xmlns="http://schemas.openxmlformats.org/package/2006/relationships"><Relationship Id="rId8" Type="http://schemas.openxmlformats.org/officeDocument/2006/relationships/image" Target="../media/image24.jpeg"/><Relationship Id="rId13" Type="http://schemas.openxmlformats.org/officeDocument/2006/relationships/image" Target="../media/image29.jpeg"/><Relationship Id="rId3" Type="http://schemas.openxmlformats.org/officeDocument/2006/relationships/image" Target="../media/image19.png"/><Relationship Id="rId7" Type="http://schemas.openxmlformats.org/officeDocument/2006/relationships/image" Target="../media/image23.jpeg"/><Relationship Id="rId12" Type="http://schemas.openxmlformats.org/officeDocument/2006/relationships/image" Target="../media/image28.jpeg"/><Relationship Id="rId17" Type="http://schemas.openxmlformats.org/officeDocument/2006/relationships/image" Target="../media/image33.png"/><Relationship Id="rId2" Type="http://schemas.openxmlformats.org/officeDocument/2006/relationships/image" Target="../media/image18.jpeg"/><Relationship Id="rId16" Type="http://schemas.openxmlformats.org/officeDocument/2006/relationships/image" Target="../media/image32.png"/><Relationship Id="rId1" Type="http://schemas.openxmlformats.org/officeDocument/2006/relationships/slideLayout" Target="../slideLayouts/slideLayout2.xml"/><Relationship Id="rId6" Type="http://schemas.openxmlformats.org/officeDocument/2006/relationships/image" Target="../media/image22.jpeg"/><Relationship Id="rId11" Type="http://schemas.openxmlformats.org/officeDocument/2006/relationships/image" Target="../media/image27.jpeg"/><Relationship Id="rId5" Type="http://schemas.openxmlformats.org/officeDocument/2006/relationships/image" Target="../media/image21.jpeg"/><Relationship Id="rId15" Type="http://schemas.openxmlformats.org/officeDocument/2006/relationships/image" Target="../media/image31.jpeg"/><Relationship Id="rId10" Type="http://schemas.openxmlformats.org/officeDocument/2006/relationships/image" Target="../media/image26.jpeg"/><Relationship Id="rId4" Type="http://schemas.openxmlformats.org/officeDocument/2006/relationships/image" Target="../media/image20.jpeg"/><Relationship Id="rId9" Type="http://schemas.openxmlformats.org/officeDocument/2006/relationships/image" Target="../media/image25.jpeg"/><Relationship Id="rId14" Type="http://schemas.openxmlformats.org/officeDocument/2006/relationships/image" Target="../media/image30.jpeg"/></Relationships>
</file>

<file path=ppt/slides/_rels/slide5.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2.xml"/><Relationship Id="rId5" Type="http://schemas.openxmlformats.org/officeDocument/2006/relationships/image" Target="../media/image37.png"/><Relationship Id="rId4" Type="http://schemas.openxmlformats.org/officeDocument/2006/relationships/image" Target="../media/image36.jpeg"/></Relationships>
</file>

<file path=ppt/slides/_rels/slide6.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2.xml"/><Relationship Id="rId4" Type="http://schemas.openxmlformats.org/officeDocument/2006/relationships/image" Target="../media/image40.jpeg"/></Relationships>
</file>

<file path=ppt/slides/_rels/slide7.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44.png"/><Relationship Id="rId5" Type="http://schemas.openxmlformats.org/officeDocument/2006/relationships/image" Target="../media/image43.jpeg"/><Relationship Id="rId4" Type="http://schemas.openxmlformats.org/officeDocument/2006/relationships/image" Target="../media/image42.jpeg"/></Relationships>
</file>

<file path=ppt/slides/_rels/slide8.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jpeg"/><Relationship Id="rId1" Type="http://schemas.openxmlformats.org/officeDocument/2006/relationships/slideLayout" Target="../slideLayouts/slideLayout2.xml"/><Relationship Id="rId4" Type="http://schemas.openxmlformats.org/officeDocument/2006/relationships/image" Target="../media/image4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0" y="0"/>
            <a:ext cx="9144000" cy="2571744"/>
          </a:xfrm>
          <a:prstGeom prst="rect">
            <a:avLst/>
          </a:prstGeom>
          <a:solidFill>
            <a:srgbClr val="F7931D"/>
          </a:solidFill>
          <a:ln>
            <a:solidFill>
              <a:srgbClr val="F7931D"/>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zh-CN" altLang="en-US"/>
          </a:p>
        </p:txBody>
      </p:sp>
      <p:sp>
        <p:nvSpPr>
          <p:cNvPr id="28676" name="AutoShape 4" descr="data:image/jpeg;base64,/9j/4AAQSkZJRgABAQAAAQABAAD/2wCEAAkGBxQSEhMUExQUFhMWGB4bFxUXFxwaFxgYHxwcGhwYHyMgHyglIRwlHBwfIj0iJyorLzAuGh8zRDMsNyguNiwBCgoKDg0OGxAQGzYkICQ4MTcsMCwrNCw0LC0vNSw3MCw3LzQ0LDQsLCwvLyw0LCwsLCwsLCwvLSwsLDQ0LCwvLP/AABEIAD4BDAMBIgACEQEDEQH/xAAbAAACAgMBAAAAAAAAAAAAAAAABgQFAQMHAv/EADoQAAIBAgQFAgQDBQgDAAAAAAECAwARBBIhMQUGEyJBUWEjMnGBFEKRB0NSobEWJDM0cnPB8BVTgv/EABkBAAMBAQEAAAAAAAAAAAAAAAABAgMEBf/EAC0RAAICAQIDBwIHAAAAAAAAAAABAhEDITESE1EEIkFhocHwUnEUIzKBkbHR/9oADAMBAAIRAxEAPwDuNFFFABUDEcVRWKKGkkG6Ri5X/Udl+5FV/F+Ils6oSI0uHZTZ5GG8aHwB+ZxtsNb2g8MwkmIU5fhYcrYIBYA+bbZrt+Y71rHHpbM5T1pFo/FpQbdOFbi4D4izEDW9ljbx716g4rKRfoqy+sUwc/oyp4rxDyzCqoDnJQEA5rGxvpp41Na5uEQRmJc5W7HKCfmNgSoPrZf60+54C7/iWeD4jHKSFJDr8yMCrj3IOtvfapdKOJLgqHvLmcmOaMjMnrkYXtr+U6WGvtecNxxLGKQgyAXVx8sqbZx7g6FfBt4IqZQrVFRnZZUVqxIYowQhXKnKxFwGtoSPIB8VziXmXGMrhZ47i63WLZhuLgmx+xox4nPYJzUdzplFczj5lxiKoeeMHQXaLc/UkXP2FM/G8fiYVzK8DZYCZEYhGDmwWTU/Lfx7HUm1U8LTqxLKmrGWiubxc3YpxA6strdyhb5jt3m4CnY2G1x9KteV+a3eKZ57MItTk7nN2I0Vd0GgBvc2J2py7PNKxLNFuhzormeF5+cJKrByzPII5SMojGUmMbWJzaW8Xrbguc5o2+IeqWhw+SO4XNJIqlzcA+pO3pT/AA0xc+B0eikXjfH8SuJxKJKsaQrGQvTVmYuBcAsy7XJ32Bqnh5wxTOy9a2W2vRj8+vxLfoTSXZ5NWDzRTo6lRS1ydxOaY4pZnWQxS5FZVCgi2+l6uuEyFoImY3YopJ9SQKylBxdM0jK1ZLoooqSgooooAKKKKACiiigAooooAKKKKACiiigAqFxjEMkRyf4jEInkBmOUE+wvf7VNqt4sRnw99g7MftG5px3E9ilw3CBJMqlHRIO0Ek3dd9fcnUsDrerniXFkhGVcpcAnLcdoH/dvNTMJihIuZb2vbUWv7j2pQ4xDmkaQR50CqZQLAh7sAL729QNdqw7ZnnGOhi+4rj4m6XmQtKqdQLH/AO1RfUjQEHYA777b1LkP4gfhcSVYPZldfllVSCV9jp48GqfhnCZXJisUAs7CTTOPAt4FwRcGrLicSZ4QidLEdVe0bW8vYaMthv8AauDDmzR/Mb8fi/zZ2QnJq388i8hwYWMQsxI1CHYgDYaeQPPnWqfFxyKWyIT0PiBrWLMB3L6WdO2w2NvSrHiOJZVjLABxNGNNiHcJcfZjp4qbjMYqFFa93OUfW4H/ADXsxk2r6mzS/g9SMXiJjNiyXRvqNDXHcpR8rvKNSZJQpSMNc3J+GT966pw2AthFjDZTkKhrA23UGx3pem/Z8rKVMwAPpCgNbYJxhabIyxlKqFSfBMxiVJJG6hGWQoxjU+Cfhi9/amvm9UWTDqUU4h43BlzZbKiiRidCCCVtqNLmsx/s/VQAJhp6woTVz/ZqNpVllZpSIeiVYDIVO5sBoTc3181UssLTvayY45U1RzgcPSQZ+nKxYDvVrqSL6j+7HQ32vTFwDqJBjJo4pBMAI0VhZSL6MOxScuY6+bVfcR5PgdQIUihIN79IOCPSxIrZyzyyMI0r9TO0ltkCKoHgAE0SzRcfYI4pJnM8NhposNOwGdA0iSl7GNGAXvF/3huVB9SKscDDLHiAyGEGHD4bOs1gh7UXc/KQfNOQ5MQrkaWQoZzMyWADX/IfYEf1rHGeTExEzydaRFkCCSNQMrBCCB7bD9Kv8RBvX+vsTyZIVObJB+LxouoZlgy3GYE2FwNDqRe1UvVVkRgMhaTJ8R42AsRmJAgWw1/irpOK5TLYmSdMTLEXVRljC3GUBRqwN/0G9ajybdSn4zE5GNytorE+v+HvRHPBJL7BLFJtmvkRQJeIBbWGINrbWt49qYOB/wCXh/21/oKh8t8A/Cdb4rSmV85LABtra20J97CpnBP8vD/tr/QVy5Gm215G8E0lZOorANZrI0CiiigAoorGYUAZooooAKKKKACiiigAooooAKquPrpE3hZAD6WcGO59rsKta1YrDrIjI4urAgj2OlNOmJq0V/Lso6Zj/NGxBHpqbVCx0LoJmQBkaVSybNe6ag7a7WNeVxTxZrqDNHbqm3dLHssi+NfPoQRUqaYvGxjHVjbXtI6iMNQLEi9rD0P1pdoxOatGXhRox+NmzLImHdWS4LOVC5TvexvYGx+xqTheENmMssmaf8pGip7AenrWJeZMMAQ7OumqvFID9LFaipxmaVQmFhcnbrzK0cajwbNZnNvAH3FZrskuK5W/vovYLje9m3iE3WxGHgA1RutKP4Qt8g/+n1HqENbuKY5Fc5gSI0MjMG2y91reTpWnDJHg0fvMs7m8jEjM7282+VQPA2FRcDhOrIQde4POfFxZkiHvezEeAAPNdaSS8l6+YW/3Zd8KiMeHjDfMEF/9Vrn+dI2C54xMkauXwEeYEhHaQNYErtc+Qa6HL8p+hri/DsYyYaALOqDpHszdwbryksQEa4KWG429qvBBSTbXT3JyycWkn80Lxf2iYkqWCYbRcxHff5slvm32P0Iq15q5sxMEqpCsGX8Okp6iuWLM7JZbML7DT60jtj16WIjz9ouIVUfMDLnLt9tBV9zs6riomJIkXCQtEACbyCViB+l966HihxLu9fYx5kuHf5qTDz/MJiciGE2shVhIFA75Rp8tw2+1qYOXOZJJY8RLOsaxQ/vIizK1hdraXIGmwpHT4LvIzYuORmKNaBSoznMIxmOl73t5vV/y48kGGxXSGIKKlkSWMLaUkqxFvGbUjxrUZMcOHRdC4TlerM4f9oHYhOQnqSZ1CsD0xfp5dfnY5R6anQVjhnPkhkjjkQEs7Kwy2a5cBADfKLKSTf08UpJhpI8PF1CxhMzKV6ioFkViDckH0vfYa16w2Cdn6eWQ/Gy2OIj/ADgMAvq5ABzi6mwrR4cepHNmdD4/zKIcXhoRLGFLETgkXUFbrf8AhvcfrVL/AGxxjSShFhypIVFsPNJcA6ElZLXrRzticOmMw/arSprOoTM/yDJm0s1tD9qWxIGaVpBlHz5hhxcqTYMRmFrnx71GPFFxTrwKnkfE1Z0/kvjMmLw5klCBhIy9ilRYW8Ek319amcNw6yYSJHF1aNbj10FUn7PGskyA6I9ihiEZVyNfJ9qtoMZ0cCsts3TgDWva9lvauXIqk0upvB91Ni9w1Uw+HxEyALKJ3iRyC9gZAoW1x9Bc2rUnGMRK6L2mVJpURiovcQlhcKxW99NCaYW4tg7dKQxgvlLxlSVzOAwzaW1JGp8+9R8FxjBAMwVY8krIvwzmLKMt1AW/yjxsN604nq3EmlorKrC83TSuAqqFlKCIlSbFbHEZvpqB/wA1pl5sxCiRgyMpw8ssd0Ci6EZbAOWy+O4A0xni2CjMfdGDlLplUmyte7AgaA2N61QYzh7LIy9Gyi7nJa4fS+3cG20vei19Aqf1G7gmMmM80Mzq+SOOQMqZfnzgra50GTffWqyHhUCY6fsAWOFJALtZWzPdt/YfpU9+Y8MJI8lmaUlCwUgrkBIDXFxqdreb17i49hgsckrRpJKgJtdhl1tdsui3vq1hUd5W0ty+693sLg5txC5iSjK8PURigULd0UPYOT0wrX7rHSrB+OzxNIGkjligaIySqlrxyBgw0JAZCFbT8rbVZR4vApKYl6SyE5CAnlgDlJtbUW3OtV/GcThHw80MLhQoZ3jjXKJVUEOgYrYj1K6i1Xo3XD6EapfqPOH5im3kKKr4WWdARa1nHTG+vYRf1qJJzRP8Jwykf3cSLkAGaUKWFy172a4yggeaZOLNCmH60kSMI0uqlQbaaKNPOgqBg8TDLHDIcPEshkELKwF0ZSRlBy6kZdBpSTjvwjae1mrh3FcQZImd0Mcs0sWQJYgJnyte+p7aa6X4+YcDZSrpYMStkb5rXbL26nU7etS5+Y8KiozTLlcZlIue3bMbDQX8m1Zzi29I+hcWkty1oqj4pzVh4c4z5nW10UE72tqBbY399auopAwDDYi48aGocWlbRaknseqKKKkZE4hgBKAblJF+SRfmU/fQg+VOhqixULxtncPGR+8iBaJvqouyfcFfemiirjNomUUygwvE5GDjq4diFsjBhqx8sL6AelaJ+KyHteWGMechzyW9FC3JNvQeRTC+GQm5RSfUqDWY4FX5VUfQAU+NdCeB9SlXDyTNdVaJTvI4+Jr8xjQ3yE+raj0q4wmFWJQiCyj/AKST5J9TW6ipcmy1GjDi4IpM4TyXNDEsYxrLluLLEltSTpmufP8AOnSinHJKKpClBN2xGx3ILuhAxWuUKLwoBlBBy9tjbSrpuX2OKE+cBRhhDoO8MGY5xe481f0VTzTe5KxRQl4jkhvhJHKOnnEkzOuaSRwbg3+mltqYOF8ETDyTPGWCykMY79it5IHvVpRSlllJU2NY4rVCnheTAChklzhGlZUKjJnkJsxHmwO3sNqgNyFJmWRcSBKRlZhGAAlgAIwPlIUWvT3RVLPNeIuVDoRDw6PuOUZ2WxkAs50tfNve1LLciKGukzWAzAOAxabXLI5PzAadu2n1pxoqI5JR2ZThF7lLyzwRsMJTJJ1JZnLuwXKLn0FbZuGs2DOHuA5hyX3AOW1/pVrRSc23YKKSoWZuW3ZMQudby9C2h06QS9/rl/nWnEcsylsweM5ZpZEBLrdZdwSpBBB8jemyiqWWQuXEWMHyuyJKuZLvhxELBrBs0jMdSTYlx58VjGcuStYpIqkQxx+RfIwYi41AIFrjUU0UUc2V2HLjVClh+WJkKsHjuJXe3eRlePIRckkkep3rzFytNHGUSSL4kCxSFlJtlzdy+ujHQ+1N9FPnSFy4iyOWWCOocWM8UgJvfLGEFj7nJ/OoLcpTMbtKhISVcxLkt1BYNYnKtvRRTpRQs0kHLiU/GODmdIYi1o1ZWktcMwUdoBG3dY/aoMXLLRykpJ8EypLlcsz51uGNzvmBH6UzUVKySSopwTdigeETwf8Aj0iCs0QkDMVPT1A3tteiDlWaIN0pIi0sZSXOpsCSxzIAdu49p9qb6KrnSJ5aFhOV2WHERI6/E6eRmBNsioozfdfHrTLFfKM1s1he21/NvavVFRKbluUopbH/2Q=="/>
          <p:cNvSpPr>
            <a:spLocks noChangeAspect="1" noChangeArrowheads="1"/>
          </p:cNvSpPr>
          <p:nvPr/>
        </p:nvSpPr>
        <p:spPr bwMode="auto">
          <a:xfrm>
            <a:off x="6350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zh-TW" altLang="en-US" b="1">
              <a:latin typeface="方正兰亭黑简体" pitchFamily="2" charset="-122"/>
              <a:ea typeface="方正兰亭黑简体" pitchFamily="2" charset="-122"/>
            </a:endParaRPr>
          </a:p>
        </p:txBody>
      </p:sp>
      <p:pic>
        <p:nvPicPr>
          <p:cNvPr id="1029" name="Picture 5" descr="E:\文教基金会\TIC100\2014TiC100\VI\空白背景用.jpg"/>
          <p:cNvPicPr>
            <a:picLocks noChangeAspect="1" noChangeArrowheads="1"/>
          </p:cNvPicPr>
          <p:nvPr/>
        </p:nvPicPr>
        <p:blipFill>
          <a:blip r:embed="rId3"/>
          <a:srcRect/>
          <a:stretch>
            <a:fillRect/>
          </a:stretch>
        </p:blipFill>
        <p:spPr bwMode="auto">
          <a:xfrm>
            <a:off x="0" y="500042"/>
            <a:ext cx="9144000" cy="4218317"/>
          </a:xfrm>
          <a:prstGeom prst="rect">
            <a:avLst/>
          </a:prstGeom>
          <a:noFill/>
        </p:spPr>
      </p:pic>
      <p:sp>
        <p:nvSpPr>
          <p:cNvPr id="6" name="TextBox 5"/>
          <p:cNvSpPr txBox="1"/>
          <p:nvPr/>
        </p:nvSpPr>
        <p:spPr>
          <a:xfrm>
            <a:off x="2928926" y="3714752"/>
            <a:ext cx="3361818" cy="1446550"/>
          </a:xfrm>
          <a:prstGeom prst="rect">
            <a:avLst/>
          </a:prstGeom>
          <a:noFill/>
        </p:spPr>
        <p:txBody>
          <a:bodyPr wrap="none" rtlCol="0">
            <a:spAutoFit/>
          </a:bodyPr>
          <a:lstStyle/>
          <a:p>
            <a:pPr algn="ctr"/>
            <a:r>
              <a:rPr lang="en-US" altLang="zh-CN" sz="3200" b="1" dirty="0" smtClean="0">
                <a:latin typeface="微软雅黑" pitchFamily="34" charset="-122"/>
                <a:ea typeface="微软雅黑" pitchFamily="34" charset="-122"/>
              </a:rPr>
              <a:t>TiC100 </a:t>
            </a:r>
            <a:r>
              <a:rPr lang="zh-CN" altLang="en-US" sz="3200" b="1" dirty="0" smtClean="0">
                <a:latin typeface="微软雅黑" pitchFamily="34" charset="-122"/>
                <a:ea typeface="微软雅黑" pitchFamily="34" charset="-122"/>
              </a:rPr>
              <a:t>大赛介绍</a:t>
            </a:r>
            <a:endParaRPr lang="en-US" altLang="zh-CN" sz="3200" b="1" dirty="0" smtClean="0">
              <a:latin typeface="微软雅黑" pitchFamily="34" charset="-122"/>
              <a:ea typeface="微软雅黑" pitchFamily="34" charset="-122"/>
            </a:endParaRPr>
          </a:p>
          <a:p>
            <a:pPr algn="ctr"/>
            <a:endParaRPr lang="en-US" altLang="zh-CN" sz="3200" b="1" dirty="0" smtClean="0">
              <a:latin typeface="微软雅黑" pitchFamily="34" charset="-122"/>
              <a:ea typeface="微软雅黑" pitchFamily="34" charset="-122"/>
            </a:endParaRPr>
          </a:p>
          <a:p>
            <a:pPr algn="ctr"/>
            <a:endParaRPr lang="en-US" altLang="zh-CN" sz="2400" b="1" dirty="0" smtClean="0">
              <a:latin typeface="微软雅黑" pitchFamily="34" charset="-122"/>
              <a:ea typeface="微软雅黑" pitchFamily="34" charset="-122"/>
            </a:endParaRPr>
          </a:p>
        </p:txBody>
      </p:sp>
      <p:pic>
        <p:nvPicPr>
          <p:cNvPr id="1026" name="Picture 2"/>
          <p:cNvPicPr>
            <a:picLocks noChangeAspect="1" noChangeArrowheads="1"/>
          </p:cNvPicPr>
          <p:nvPr/>
        </p:nvPicPr>
        <p:blipFill>
          <a:blip r:embed="rId4"/>
          <a:srcRect/>
          <a:stretch>
            <a:fillRect/>
          </a:stretch>
        </p:blipFill>
        <p:spPr bwMode="auto">
          <a:xfrm>
            <a:off x="1000100" y="4429132"/>
            <a:ext cx="3143272" cy="649531"/>
          </a:xfrm>
          <a:prstGeom prst="rect">
            <a:avLst/>
          </a:prstGeom>
          <a:noFill/>
          <a:ln w="9525">
            <a:noFill/>
            <a:miter lim="800000"/>
            <a:headEnd/>
            <a:tailEnd/>
          </a:ln>
          <a:effectLst/>
        </p:spPr>
      </p:pic>
      <p:pic>
        <p:nvPicPr>
          <p:cNvPr id="1027" name="Picture 3"/>
          <p:cNvPicPr>
            <a:picLocks noChangeAspect="1" noChangeArrowheads="1"/>
          </p:cNvPicPr>
          <p:nvPr/>
        </p:nvPicPr>
        <p:blipFill>
          <a:blip r:embed="rId5"/>
          <a:srcRect/>
          <a:stretch>
            <a:fillRect/>
          </a:stretch>
        </p:blipFill>
        <p:spPr bwMode="auto">
          <a:xfrm>
            <a:off x="6729367" y="4500570"/>
            <a:ext cx="2414633" cy="560093"/>
          </a:xfrm>
          <a:prstGeom prst="rect">
            <a:avLst/>
          </a:prstGeom>
          <a:noFill/>
          <a:ln w="9525">
            <a:noFill/>
            <a:miter lim="800000"/>
            <a:headEnd/>
            <a:tailEnd/>
          </a:ln>
          <a:effectLst/>
        </p:spPr>
      </p:pic>
      <p:pic>
        <p:nvPicPr>
          <p:cNvPr id="1028" name="Picture 4"/>
          <p:cNvPicPr>
            <a:picLocks noChangeAspect="1" noChangeArrowheads="1"/>
          </p:cNvPicPr>
          <p:nvPr/>
        </p:nvPicPr>
        <p:blipFill>
          <a:blip r:embed="rId6"/>
          <a:srcRect t="10870"/>
          <a:stretch>
            <a:fillRect/>
          </a:stretch>
        </p:blipFill>
        <p:spPr bwMode="auto">
          <a:xfrm>
            <a:off x="4000496" y="4466070"/>
            <a:ext cx="1625871" cy="606004"/>
          </a:xfrm>
          <a:prstGeom prst="rect">
            <a:avLst/>
          </a:prstGeom>
          <a:noFill/>
          <a:ln w="9525">
            <a:noFill/>
            <a:miter lim="800000"/>
            <a:headEnd/>
            <a:tailEnd/>
          </a:ln>
          <a:effectLst/>
        </p:spPr>
      </p:pic>
      <p:pic>
        <p:nvPicPr>
          <p:cNvPr id="2" name="Picture 5"/>
          <p:cNvPicPr>
            <a:picLocks noChangeAspect="1" noChangeArrowheads="1"/>
          </p:cNvPicPr>
          <p:nvPr/>
        </p:nvPicPr>
        <p:blipFill>
          <a:blip r:embed="rId7"/>
          <a:srcRect r="67998"/>
          <a:stretch>
            <a:fillRect/>
          </a:stretch>
        </p:blipFill>
        <p:spPr bwMode="auto">
          <a:xfrm>
            <a:off x="5500694" y="4429132"/>
            <a:ext cx="642942" cy="748942"/>
          </a:xfrm>
          <a:prstGeom prst="rect">
            <a:avLst/>
          </a:prstGeom>
          <a:noFill/>
          <a:ln w="9525">
            <a:noFill/>
            <a:miter lim="800000"/>
            <a:headEnd/>
            <a:tailEnd/>
          </a:ln>
          <a:effectLst/>
        </p:spPr>
      </p:pic>
      <p:pic>
        <p:nvPicPr>
          <p:cNvPr id="1031" name="Picture 7"/>
          <p:cNvPicPr>
            <a:picLocks noChangeAspect="1" noChangeArrowheads="1"/>
          </p:cNvPicPr>
          <p:nvPr/>
        </p:nvPicPr>
        <p:blipFill>
          <a:blip r:embed="rId8"/>
          <a:srcRect/>
          <a:stretch>
            <a:fillRect/>
          </a:stretch>
        </p:blipFill>
        <p:spPr bwMode="auto">
          <a:xfrm>
            <a:off x="3428992" y="5072074"/>
            <a:ext cx="1228725" cy="714375"/>
          </a:xfrm>
          <a:prstGeom prst="rect">
            <a:avLst/>
          </a:prstGeom>
          <a:noFill/>
          <a:ln w="9525">
            <a:noFill/>
            <a:miter lim="800000"/>
            <a:headEnd/>
            <a:tailEnd/>
          </a:ln>
          <a:effectLst/>
        </p:spPr>
      </p:pic>
      <p:pic>
        <p:nvPicPr>
          <p:cNvPr id="1032" name="Picture 8"/>
          <p:cNvPicPr>
            <a:picLocks noChangeAspect="1" noChangeArrowheads="1"/>
          </p:cNvPicPr>
          <p:nvPr/>
        </p:nvPicPr>
        <p:blipFill>
          <a:blip r:embed="rId9"/>
          <a:srcRect/>
          <a:stretch>
            <a:fillRect/>
          </a:stretch>
        </p:blipFill>
        <p:spPr bwMode="auto">
          <a:xfrm>
            <a:off x="4714876" y="5200666"/>
            <a:ext cx="1419225" cy="514350"/>
          </a:xfrm>
          <a:prstGeom prst="rect">
            <a:avLst/>
          </a:prstGeom>
          <a:noFill/>
          <a:ln w="9525">
            <a:noFill/>
            <a:miter lim="800000"/>
            <a:headEnd/>
            <a:tailEnd/>
          </a:ln>
          <a:effectLst/>
        </p:spPr>
      </p:pic>
      <p:sp>
        <p:nvSpPr>
          <p:cNvPr id="13" name="Rectangle 3"/>
          <p:cNvSpPr>
            <a:spLocks noChangeArrowheads="1"/>
          </p:cNvSpPr>
          <p:nvPr/>
        </p:nvSpPr>
        <p:spPr bwMode="auto">
          <a:xfrm>
            <a:off x="0" y="4572008"/>
            <a:ext cx="6006690" cy="1571636"/>
          </a:xfrm>
          <a:prstGeom prst="rect">
            <a:avLst/>
          </a:prstGeom>
          <a:noFill/>
          <a:ln w="9525">
            <a:noFill/>
            <a:miter lim="800000"/>
            <a:headEnd/>
            <a:tailEnd/>
          </a:ln>
        </p:spPr>
        <p:txBody>
          <a:bodyPr/>
          <a:lstStyle/>
          <a:p>
            <a:pPr marL="342900" indent="-342900">
              <a:spcBef>
                <a:spcPct val="20000"/>
              </a:spcBef>
              <a:buClr>
                <a:srgbClr val="000099"/>
              </a:buClr>
              <a:buSzPct val="80000"/>
              <a:defRPr/>
            </a:pPr>
            <a:r>
              <a:rPr lang="zh-CN" altLang="en-US" sz="1600" b="1" dirty="0" smtClean="0">
                <a:solidFill>
                  <a:schemeClr val="tx1">
                    <a:lumMod val="85000"/>
                    <a:lumOff val="15000"/>
                  </a:schemeClr>
                </a:solidFill>
                <a:latin typeface="微软雅黑" pitchFamily="34" charset="-122"/>
                <a:ea typeface="微软雅黑" pitchFamily="34" charset="-122"/>
              </a:rPr>
              <a:t>主办单位：</a:t>
            </a:r>
            <a:endParaRPr lang="en-US" altLang="zh-CN" sz="1600" b="1" dirty="0" smtClean="0">
              <a:solidFill>
                <a:schemeClr val="tx1">
                  <a:lumMod val="85000"/>
                  <a:lumOff val="15000"/>
                </a:schemeClr>
              </a:solidFill>
              <a:latin typeface="微软雅黑" pitchFamily="34" charset="-122"/>
              <a:ea typeface="微软雅黑" pitchFamily="34" charset="-122"/>
            </a:endParaRPr>
          </a:p>
          <a:p>
            <a:pPr marL="342900" indent="-342900">
              <a:spcBef>
                <a:spcPct val="20000"/>
              </a:spcBef>
              <a:buClr>
                <a:srgbClr val="000099"/>
              </a:buClr>
              <a:buSzPct val="80000"/>
              <a:defRPr/>
            </a:pPr>
            <a:endParaRPr lang="en-US" altLang="zh-CN" sz="1600" b="1" dirty="0" smtClean="0">
              <a:solidFill>
                <a:schemeClr val="tx1">
                  <a:lumMod val="85000"/>
                  <a:lumOff val="15000"/>
                </a:schemeClr>
              </a:solidFill>
              <a:latin typeface="微软雅黑" pitchFamily="34" charset="-122"/>
              <a:ea typeface="微软雅黑" pitchFamily="34" charset="-122"/>
            </a:endParaRPr>
          </a:p>
          <a:p>
            <a:pPr marL="342900" indent="-342900">
              <a:spcBef>
                <a:spcPct val="20000"/>
              </a:spcBef>
              <a:buClr>
                <a:srgbClr val="000099"/>
              </a:buClr>
              <a:buSzPct val="80000"/>
              <a:defRPr/>
            </a:pPr>
            <a:endParaRPr lang="en-US" altLang="zh-CN" sz="1600" b="1" dirty="0" smtClean="0">
              <a:solidFill>
                <a:schemeClr val="tx1">
                  <a:lumMod val="85000"/>
                  <a:lumOff val="15000"/>
                </a:schemeClr>
              </a:solidFill>
              <a:latin typeface="微软雅黑" pitchFamily="34" charset="-122"/>
              <a:ea typeface="微软雅黑" pitchFamily="34" charset="-122"/>
            </a:endParaRPr>
          </a:p>
          <a:p>
            <a:pPr marL="342900" indent="-342900">
              <a:spcBef>
                <a:spcPct val="20000"/>
              </a:spcBef>
              <a:buClr>
                <a:srgbClr val="000099"/>
              </a:buClr>
              <a:buSzPct val="80000"/>
              <a:defRPr/>
            </a:pPr>
            <a:r>
              <a:rPr lang="zh-CN" altLang="en-US" sz="1600" b="1" i="0" dirty="0" smtClean="0">
                <a:solidFill>
                  <a:schemeClr val="tx1">
                    <a:lumMod val="85000"/>
                    <a:lumOff val="15000"/>
                  </a:schemeClr>
                </a:solidFill>
                <a:latin typeface="微软雅黑" pitchFamily="34" charset="-122"/>
                <a:ea typeface="微软雅黑" pitchFamily="34" charset="-122"/>
              </a:rPr>
              <a:t>协办单位：</a:t>
            </a:r>
            <a:endParaRPr lang="en-US" altLang="zh-TW" sz="1600" b="1" i="0" dirty="0" smtClean="0">
              <a:solidFill>
                <a:schemeClr val="tx1">
                  <a:lumMod val="85000"/>
                  <a:lumOff val="15000"/>
                </a:schemeClr>
              </a:solidFill>
              <a:latin typeface="微软雅黑" pitchFamily="34" charset="-122"/>
              <a:ea typeface="微软雅黑" pitchFamily="34" charset="-122"/>
            </a:endParaRPr>
          </a:p>
        </p:txBody>
      </p:sp>
      <p:pic>
        <p:nvPicPr>
          <p:cNvPr id="3" name="Picture 2" descr="E:\文教基金会\TIC100\2014TiC100\00VI\合作方LOGO\西安交通大学管理学院.bmp"/>
          <p:cNvPicPr>
            <a:picLocks noChangeAspect="1" noChangeArrowheads="1"/>
          </p:cNvPicPr>
          <p:nvPr/>
        </p:nvPicPr>
        <p:blipFill>
          <a:blip r:embed="rId10" cstate="print"/>
          <a:srcRect/>
          <a:stretch>
            <a:fillRect/>
          </a:stretch>
        </p:blipFill>
        <p:spPr bwMode="auto">
          <a:xfrm>
            <a:off x="6357950" y="4500570"/>
            <a:ext cx="445698" cy="595518"/>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57200" y="274638"/>
            <a:ext cx="8229600" cy="994122"/>
          </a:xfrm>
        </p:spPr>
        <p:txBody>
          <a:bodyPr>
            <a:noAutofit/>
          </a:bodyPr>
          <a:lstStyle/>
          <a:p>
            <a:pPr algn="l"/>
            <a:r>
              <a:rPr lang="en-US" altLang="zh-TW" sz="3600" dirty="0" smtClean="0">
                <a:solidFill>
                  <a:schemeClr val="tx1">
                    <a:lumMod val="75000"/>
                    <a:lumOff val="25000"/>
                  </a:schemeClr>
                </a:solidFill>
                <a:latin typeface="Arial" pitchFamily="34" charset="0"/>
                <a:ea typeface="方正兰亭黑简体" pitchFamily="2" charset="-122"/>
                <a:cs typeface="Arial" pitchFamily="34" charset="0"/>
              </a:rPr>
              <a:t>TiC100 </a:t>
            </a:r>
            <a:r>
              <a:rPr lang="zh-CN" altLang="en-US" sz="3600" dirty="0" smtClean="0">
                <a:solidFill>
                  <a:schemeClr val="tx1">
                    <a:lumMod val="75000"/>
                    <a:lumOff val="25000"/>
                  </a:schemeClr>
                </a:solidFill>
                <a:latin typeface="Microsoft JhengHei" pitchFamily="34" charset="-120"/>
                <a:ea typeface="Microsoft JhengHei" pitchFamily="34" charset="-120"/>
                <a:cs typeface="Arial" pitchFamily="34" charset="0"/>
              </a:rPr>
              <a:t>大赛特色</a:t>
            </a:r>
            <a:endParaRPr lang="zh-TW" altLang="en-US" sz="3600" dirty="0">
              <a:solidFill>
                <a:schemeClr val="tx1">
                  <a:lumMod val="75000"/>
                  <a:lumOff val="25000"/>
                </a:schemeClr>
              </a:solidFill>
              <a:latin typeface="Microsoft JhengHei" pitchFamily="34" charset="-120"/>
              <a:ea typeface="Microsoft JhengHei" pitchFamily="34" charset="-120"/>
              <a:cs typeface="Arial" pitchFamily="34" charset="0"/>
            </a:endParaRPr>
          </a:p>
        </p:txBody>
      </p:sp>
      <p:graphicFrame>
        <p:nvGraphicFramePr>
          <p:cNvPr id="6" name="內容版面配置區 3"/>
          <p:cNvGraphicFramePr>
            <a:graphicFrameLocks noGrp="1"/>
          </p:cNvGraphicFramePr>
          <p:nvPr>
            <p:ph idx="1"/>
          </p:nvPr>
        </p:nvGraphicFramePr>
        <p:xfrm>
          <a:off x="395536" y="919261"/>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文字方塊 7"/>
          <p:cNvSpPr txBox="1"/>
          <p:nvPr/>
        </p:nvSpPr>
        <p:spPr>
          <a:xfrm>
            <a:off x="6551712" y="1927373"/>
            <a:ext cx="2092254" cy="1054135"/>
          </a:xfrm>
          <a:prstGeom prst="rect">
            <a:avLst/>
          </a:prstGeom>
          <a:noFill/>
        </p:spPr>
        <p:txBody>
          <a:bodyPr wrap="square" rtlCol="0">
            <a:spAutoFit/>
          </a:bodyPr>
          <a:lstStyle/>
          <a:p>
            <a:pPr>
              <a:lnSpc>
                <a:spcPts val="2500"/>
              </a:lnSpc>
            </a:pPr>
            <a:r>
              <a:rPr lang="zh-CN" altLang="en-US" b="1" dirty="0" smtClean="0">
                <a:solidFill>
                  <a:schemeClr val="tx1">
                    <a:lumMod val="75000"/>
                    <a:lumOff val="25000"/>
                  </a:schemeClr>
                </a:solidFill>
                <a:latin typeface="Arial" pitchFamily="34" charset="0"/>
                <a:ea typeface="方正兰亭黑简体" pitchFamily="2" charset="-122"/>
                <a:cs typeface="Arial" pitchFamily="34" charset="0"/>
              </a:rPr>
              <a:t>企业以未来可能有巨大突破的产品或服务，真实命题！</a:t>
            </a:r>
            <a:endParaRPr lang="zh-TW" altLang="en-US" b="1" dirty="0">
              <a:solidFill>
                <a:schemeClr val="tx1">
                  <a:lumMod val="75000"/>
                  <a:lumOff val="25000"/>
                </a:schemeClr>
              </a:solidFill>
              <a:latin typeface="Arial" pitchFamily="34" charset="0"/>
              <a:ea typeface="方正兰亭黑简体" pitchFamily="2" charset="-122"/>
              <a:cs typeface="Arial" pitchFamily="34" charset="0"/>
            </a:endParaRPr>
          </a:p>
        </p:txBody>
      </p:sp>
      <p:sp>
        <p:nvSpPr>
          <p:cNvPr id="9" name="文字方塊 8"/>
          <p:cNvSpPr txBox="1"/>
          <p:nvPr/>
        </p:nvSpPr>
        <p:spPr>
          <a:xfrm>
            <a:off x="428596" y="1857364"/>
            <a:ext cx="2000264" cy="1054135"/>
          </a:xfrm>
          <a:prstGeom prst="rect">
            <a:avLst/>
          </a:prstGeom>
          <a:noFill/>
        </p:spPr>
        <p:txBody>
          <a:bodyPr wrap="square" rtlCol="0">
            <a:spAutoFit/>
          </a:bodyPr>
          <a:lstStyle/>
          <a:p>
            <a:pPr>
              <a:lnSpc>
                <a:spcPts val="2500"/>
              </a:lnSpc>
            </a:pPr>
            <a:r>
              <a:rPr lang="zh-CN" altLang="en-US" b="1" dirty="0" smtClean="0">
                <a:solidFill>
                  <a:schemeClr val="tx1">
                    <a:lumMod val="75000"/>
                    <a:lumOff val="25000"/>
                  </a:schemeClr>
                </a:solidFill>
                <a:latin typeface="Arial" pitchFamily="34" charset="0"/>
                <a:ea typeface="方正兰亭黑简体" pitchFamily="2" charset="-122"/>
                <a:cs typeface="Arial" pitchFamily="34" charset="0"/>
              </a:rPr>
              <a:t>行业专家业师，协助精进提案，更具商业价值！</a:t>
            </a:r>
            <a:endParaRPr lang="zh-TW" altLang="en-US" b="1" dirty="0">
              <a:solidFill>
                <a:schemeClr val="tx1">
                  <a:lumMod val="75000"/>
                  <a:lumOff val="25000"/>
                </a:schemeClr>
              </a:solidFill>
              <a:latin typeface="Arial" pitchFamily="34" charset="0"/>
              <a:ea typeface="方正兰亭黑简体" pitchFamily="2" charset="-122"/>
              <a:cs typeface="Arial" pitchFamily="34" charset="0"/>
            </a:endParaRPr>
          </a:p>
        </p:txBody>
      </p:sp>
      <p:sp>
        <p:nvSpPr>
          <p:cNvPr id="10" name="文字方塊 9"/>
          <p:cNvSpPr txBox="1"/>
          <p:nvPr/>
        </p:nvSpPr>
        <p:spPr>
          <a:xfrm>
            <a:off x="2928926" y="5429264"/>
            <a:ext cx="3143272" cy="369332"/>
          </a:xfrm>
          <a:prstGeom prst="rect">
            <a:avLst/>
          </a:prstGeom>
          <a:noFill/>
        </p:spPr>
        <p:txBody>
          <a:bodyPr wrap="square" rtlCol="0">
            <a:spAutoFit/>
          </a:bodyPr>
          <a:lstStyle/>
          <a:p>
            <a:r>
              <a:rPr lang="zh-CN" altLang="en-US" b="1" dirty="0" smtClean="0">
                <a:solidFill>
                  <a:schemeClr val="tx1">
                    <a:lumMod val="75000"/>
                    <a:lumOff val="25000"/>
                  </a:schemeClr>
                </a:solidFill>
                <a:latin typeface="Arial" pitchFamily="34" charset="0"/>
                <a:ea typeface="方正兰亭黑简体" pitchFamily="2" charset="-122"/>
                <a:cs typeface="Arial" pitchFamily="34" charset="0"/>
              </a:rPr>
              <a:t>跨领域学习，激荡创意火花！</a:t>
            </a:r>
            <a:endParaRPr lang="zh-CN" altLang="zh-CN" dirty="0">
              <a:latin typeface="Arial" pitchFamily="34" charset="0"/>
              <a:ea typeface="方正兰亭黑简体" pitchFamily="2" charset="-122"/>
              <a:cs typeface="Arial" pitchFamily="34" charset="0"/>
            </a:endParaRPr>
          </a:p>
        </p:txBody>
      </p:sp>
      <p:sp>
        <p:nvSpPr>
          <p:cNvPr id="11" name="文字方塊 10"/>
          <p:cNvSpPr txBox="1"/>
          <p:nvPr/>
        </p:nvSpPr>
        <p:spPr>
          <a:xfrm>
            <a:off x="2483768" y="2239212"/>
            <a:ext cx="2088232" cy="646331"/>
          </a:xfrm>
          <a:prstGeom prst="rect">
            <a:avLst/>
          </a:prstGeom>
          <a:noFill/>
        </p:spPr>
        <p:txBody>
          <a:bodyPr wrap="square" rtlCol="0">
            <a:spAutoFit/>
          </a:bodyPr>
          <a:lstStyle/>
          <a:p>
            <a:pPr algn="ctr"/>
            <a:r>
              <a:rPr lang="zh-CN" altLang="en-US" b="1" dirty="0" smtClean="0">
                <a:solidFill>
                  <a:schemeClr val="accent1">
                    <a:lumMod val="75000"/>
                  </a:schemeClr>
                </a:solidFill>
                <a:latin typeface="Arial" pitchFamily="34" charset="0"/>
                <a:ea typeface="方正兰亭黑简体" pitchFamily="2" charset="-122"/>
                <a:cs typeface="Arial" pitchFamily="34" charset="0"/>
              </a:rPr>
              <a:t>企业导师</a:t>
            </a:r>
            <a:endParaRPr lang="en-US" altLang="zh-CN" b="1" dirty="0" smtClean="0">
              <a:solidFill>
                <a:schemeClr val="accent1">
                  <a:lumMod val="75000"/>
                </a:schemeClr>
              </a:solidFill>
              <a:latin typeface="Arial" pitchFamily="34" charset="0"/>
              <a:ea typeface="方正兰亭黑简体" pitchFamily="2" charset="-122"/>
              <a:cs typeface="Arial" pitchFamily="34" charset="0"/>
            </a:endParaRPr>
          </a:p>
          <a:p>
            <a:pPr algn="ctr"/>
            <a:r>
              <a:rPr lang="zh-CN" altLang="en-US" b="1" dirty="0" smtClean="0">
                <a:solidFill>
                  <a:schemeClr val="accent1">
                    <a:lumMod val="75000"/>
                  </a:schemeClr>
                </a:solidFill>
                <a:latin typeface="Arial" pitchFamily="34" charset="0"/>
                <a:ea typeface="方正兰亭黑简体" pitchFamily="2" charset="-122"/>
                <a:cs typeface="Arial" pitchFamily="34" charset="0"/>
              </a:rPr>
              <a:t>辅导</a:t>
            </a:r>
            <a:endParaRPr lang="zh-TW" altLang="en-US" b="1" dirty="0">
              <a:solidFill>
                <a:schemeClr val="accent1">
                  <a:lumMod val="75000"/>
                </a:schemeClr>
              </a:solidFill>
              <a:latin typeface="Arial" pitchFamily="34" charset="0"/>
              <a:ea typeface="方正兰亭黑简体" pitchFamily="2" charset="-122"/>
              <a:cs typeface="Arial"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3" name="直線單箭頭接點 28"/>
          <p:cNvCxnSpPr/>
          <p:nvPr/>
        </p:nvCxnSpPr>
        <p:spPr>
          <a:xfrm rot="5400000">
            <a:off x="-106527" y="3463793"/>
            <a:ext cx="1500198" cy="1853"/>
          </a:xfrm>
          <a:prstGeom prst="straightConnector1">
            <a:avLst/>
          </a:prstGeom>
          <a:ln w="57150">
            <a:solidFill>
              <a:schemeClr val="accent6">
                <a:lumMod val="20000"/>
                <a:lumOff val="80000"/>
              </a:schemeClr>
            </a:solidFill>
            <a:prstDash val="sysDot"/>
            <a:headEnd type="oval"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6" name="直線單箭頭接點 28"/>
          <p:cNvCxnSpPr/>
          <p:nvPr/>
        </p:nvCxnSpPr>
        <p:spPr>
          <a:xfrm rot="5400000">
            <a:off x="1286558" y="3428118"/>
            <a:ext cx="1428760" cy="1764"/>
          </a:xfrm>
          <a:prstGeom prst="straightConnector1">
            <a:avLst/>
          </a:prstGeom>
          <a:ln w="57150">
            <a:solidFill>
              <a:schemeClr val="accent6">
                <a:lumMod val="20000"/>
                <a:lumOff val="80000"/>
              </a:schemeClr>
            </a:solidFill>
            <a:prstDash val="sysDot"/>
            <a:headEnd type="oval"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 name="直線單箭頭接點 28"/>
          <p:cNvCxnSpPr/>
          <p:nvPr/>
        </p:nvCxnSpPr>
        <p:spPr>
          <a:xfrm>
            <a:off x="642910" y="2714620"/>
            <a:ext cx="7929618" cy="1588"/>
          </a:xfrm>
          <a:prstGeom prst="straightConnector1">
            <a:avLst/>
          </a:prstGeom>
          <a:ln w="57150">
            <a:solidFill>
              <a:schemeClr val="accent6">
                <a:lumMod val="75000"/>
              </a:schemeClr>
            </a:solidFill>
            <a:headEnd type="oval"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 name="矩形 13"/>
          <p:cNvSpPr>
            <a:spLocks noChangeArrowheads="1"/>
          </p:cNvSpPr>
          <p:nvPr/>
        </p:nvSpPr>
        <p:spPr bwMode="auto">
          <a:xfrm>
            <a:off x="7572396" y="3000372"/>
            <a:ext cx="686278" cy="338554"/>
          </a:xfrm>
          <a:prstGeom prst="rect">
            <a:avLst/>
          </a:prstGeom>
          <a:noFill/>
          <a:ln w="9525">
            <a:noFill/>
            <a:miter lim="800000"/>
            <a:headEnd/>
            <a:tailEnd/>
          </a:ln>
        </p:spPr>
        <p:txBody>
          <a:bodyPr wrap="none">
            <a:spAutoFit/>
          </a:bodyPr>
          <a:lstStyle/>
          <a:p>
            <a:pPr marL="0" lvl="2" eaLnBrk="0" hangingPunct="0">
              <a:spcBef>
                <a:spcPct val="20000"/>
              </a:spcBef>
              <a:buClr>
                <a:srgbClr val="000099"/>
              </a:buClr>
              <a:buSzPct val="75000"/>
              <a:buFont typeface="Wingdings" pitchFamily="2" charset="2"/>
              <a:buNone/>
            </a:pPr>
            <a:r>
              <a:rPr kumimoji="0" lang="en-US" altLang="zh-TW" sz="1600" b="1" dirty="0" smtClean="0">
                <a:solidFill>
                  <a:srgbClr val="C00000"/>
                </a:solidFill>
                <a:latin typeface="Arial" pitchFamily="34" charset="0"/>
                <a:ea typeface="方正兰亭黑简体" pitchFamily="2" charset="-122"/>
                <a:cs typeface="Arial" pitchFamily="34" charset="0"/>
              </a:rPr>
              <a:t>11/15</a:t>
            </a:r>
            <a:endParaRPr kumimoji="0" lang="en-US" altLang="zh-TW" sz="1600" b="1" dirty="0">
              <a:solidFill>
                <a:srgbClr val="C00000"/>
              </a:solidFill>
              <a:latin typeface="Arial" pitchFamily="34" charset="0"/>
              <a:ea typeface="方正兰亭黑简体" pitchFamily="2" charset="-122"/>
              <a:cs typeface="Arial" pitchFamily="34" charset="0"/>
            </a:endParaRPr>
          </a:p>
        </p:txBody>
      </p:sp>
      <p:sp>
        <p:nvSpPr>
          <p:cNvPr id="11" name="矩形 20"/>
          <p:cNvSpPr>
            <a:spLocks noChangeArrowheads="1"/>
          </p:cNvSpPr>
          <p:nvPr/>
        </p:nvSpPr>
        <p:spPr bwMode="auto">
          <a:xfrm>
            <a:off x="6715140" y="3000372"/>
            <a:ext cx="697627" cy="338554"/>
          </a:xfrm>
          <a:prstGeom prst="rect">
            <a:avLst/>
          </a:prstGeom>
          <a:noFill/>
          <a:ln w="9525">
            <a:noFill/>
            <a:miter lim="800000"/>
            <a:headEnd/>
            <a:tailEnd/>
          </a:ln>
        </p:spPr>
        <p:txBody>
          <a:bodyPr wrap="none">
            <a:spAutoFit/>
          </a:bodyPr>
          <a:lstStyle/>
          <a:p>
            <a:pPr marL="0" lvl="2" eaLnBrk="0" hangingPunct="0">
              <a:spcBef>
                <a:spcPct val="20000"/>
              </a:spcBef>
              <a:buClr>
                <a:srgbClr val="000099"/>
              </a:buClr>
              <a:buSzPct val="75000"/>
              <a:buFont typeface="Wingdings" pitchFamily="2" charset="2"/>
              <a:buNone/>
            </a:pPr>
            <a:r>
              <a:rPr kumimoji="0" lang="en-US" altLang="zh-TW" sz="1600" b="1" dirty="0" smtClean="0">
                <a:solidFill>
                  <a:srgbClr val="C00000"/>
                </a:solidFill>
                <a:latin typeface="Arial" pitchFamily="34" charset="0"/>
                <a:ea typeface="方正兰亭黑简体" pitchFamily="2" charset="-122"/>
                <a:cs typeface="Arial" pitchFamily="34" charset="0"/>
              </a:rPr>
              <a:t>10/1</a:t>
            </a:r>
            <a:r>
              <a:rPr lang="en-US" altLang="zh-CN" sz="1600" b="1" dirty="0" smtClean="0">
                <a:solidFill>
                  <a:srgbClr val="C00000"/>
                </a:solidFill>
                <a:latin typeface="Arial" pitchFamily="34" charset="0"/>
                <a:ea typeface="方正兰亭黑简体" pitchFamily="2" charset="-122"/>
                <a:cs typeface="Arial" pitchFamily="34" charset="0"/>
              </a:rPr>
              <a:t>8</a:t>
            </a:r>
            <a:endParaRPr kumimoji="0" lang="en-US" altLang="zh-TW" sz="1600" b="1" dirty="0">
              <a:solidFill>
                <a:srgbClr val="C00000"/>
              </a:solidFill>
              <a:latin typeface="Arial" pitchFamily="34" charset="0"/>
              <a:ea typeface="方正兰亭黑简体" pitchFamily="2" charset="-122"/>
              <a:cs typeface="Arial" pitchFamily="34" charset="0"/>
            </a:endParaRPr>
          </a:p>
        </p:txBody>
      </p:sp>
      <p:sp>
        <p:nvSpPr>
          <p:cNvPr id="12" name="矩形 21"/>
          <p:cNvSpPr>
            <a:spLocks noChangeArrowheads="1"/>
          </p:cNvSpPr>
          <p:nvPr/>
        </p:nvSpPr>
        <p:spPr bwMode="auto">
          <a:xfrm>
            <a:off x="1571604" y="1928802"/>
            <a:ext cx="805029" cy="634020"/>
          </a:xfrm>
          <a:prstGeom prst="rect">
            <a:avLst/>
          </a:prstGeom>
          <a:noFill/>
          <a:ln w="9525">
            <a:noFill/>
            <a:miter lim="800000"/>
            <a:headEnd/>
            <a:tailEnd/>
          </a:ln>
        </p:spPr>
        <p:txBody>
          <a:bodyPr wrap="none">
            <a:spAutoFit/>
          </a:bodyPr>
          <a:lstStyle/>
          <a:p>
            <a:pPr marL="0" lvl="2" algn="ctr" eaLnBrk="0" hangingPunct="0">
              <a:spcBef>
                <a:spcPct val="20000"/>
              </a:spcBef>
              <a:buClr>
                <a:srgbClr val="000099"/>
              </a:buClr>
              <a:buSzPct val="75000"/>
              <a:buFont typeface="Wingdings" pitchFamily="2" charset="2"/>
              <a:buNone/>
            </a:pPr>
            <a:r>
              <a:rPr lang="zh-CN" altLang="en-US" sz="1600" b="1" dirty="0" smtClean="0">
                <a:latin typeface="Arial" pitchFamily="34" charset="0"/>
                <a:ea typeface="方正兰亭黑简体" pitchFamily="2" charset="-122"/>
                <a:cs typeface="Arial" pitchFamily="34" charset="0"/>
              </a:rPr>
              <a:t>课题</a:t>
            </a:r>
            <a:endParaRPr lang="en-US" altLang="zh-CN" sz="1600" b="1" dirty="0" smtClean="0">
              <a:latin typeface="Arial" pitchFamily="34" charset="0"/>
              <a:ea typeface="方正兰亭黑简体" pitchFamily="2" charset="-122"/>
              <a:cs typeface="Arial" pitchFamily="34" charset="0"/>
            </a:endParaRPr>
          </a:p>
          <a:p>
            <a:pPr marL="0" lvl="2" algn="ctr" eaLnBrk="0" hangingPunct="0">
              <a:spcBef>
                <a:spcPct val="20000"/>
              </a:spcBef>
              <a:buClr>
                <a:srgbClr val="000099"/>
              </a:buClr>
              <a:buSzPct val="75000"/>
              <a:buFont typeface="Wingdings" pitchFamily="2" charset="2"/>
              <a:buNone/>
            </a:pPr>
            <a:r>
              <a:rPr lang="zh-CN" altLang="en-US" sz="1600" b="1" dirty="0" smtClean="0">
                <a:latin typeface="Arial" pitchFamily="34" charset="0"/>
                <a:ea typeface="方正兰亭黑简体" pitchFamily="2" charset="-122"/>
                <a:cs typeface="Arial" pitchFamily="34" charset="0"/>
              </a:rPr>
              <a:t>说明会</a:t>
            </a:r>
            <a:endParaRPr lang="en-US" altLang="zh-CN" sz="1600" b="1" dirty="0" smtClean="0">
              <a:latin typeface="Arial" pitchFamily="34" charset="0"/>
              <a:ea typeface="方正兰亭黑简体" pitchFamily="2" charset="-122"/>
              <a:cs typeface="Arial" pitchFamily="34" charset="0"/>
            </a:endParaRPr>
          </a:p>
        </p:txBody>
      </p:sp>
      <p:sp>
        <p:nvSpPr>
          <p:cNvPr id="16" name="矩形 22"/>
          <p:cNvSpPr>
            <a:spLocks noChangeArrowheads="1"/>
          </p:cNvSpPr>
          <p:nvPr/>
        </p:nvSpPr>
        <p:spPr bwMode="auto">
          <a:xfrm>
            <a:off x="2714612" y="1928802"/>
            <a:ext cx="2143140" cy="634020"/>
          </a:xfrm>
          <a:prstGeom prst="rect">
            <a:avLst/>
          </a:prstGeom>
          <a:noFill/>
          <a:ln w="9525">
            <a:noFill/>
            <a:miter lim="800000"/>
            <a:headEnd/>
            <a:tailEnd/>
          </a:ln>
        </p:spPr>
        <p:txBody>
          <a:bodyPr wrap="square">
            <a:spAutoFit/>
          </a:bodyPr>
          <a:lstStyle/>
          <a:p>
            <a:pPr algn="ctr">
              <a:spcBef>
                <a:spcPct val="20000"/>
              </a:spcBef>
            </a:pPr>
            <a:r>
              <a:rPr lang="zh-CN" altLang="en-US" sz="1600" b="1" dirty="0" smtClean="0">
                <a:solidFill>
                  <a:srgbClr val="C00000"/>
                </a:solidFill>
                <a:latin typeface="Arial" pitchFamily="34" charset="0"/>
                <a:ea typeface="方正兰亭黑简体" pitchFamily="2" charset="-122"/>
                <a:cs typeface="Arial" pitchFamily="34" charset="0"/>
              </a:rPr>
              <a:t>书审</a:t>
            </a:r>
            <a:endParaRPr lang="en-US" altLang="zh-CN" sz="1600" b="1" dirty="0" smtClean="0">
              <a:solidFill>
                <a:srgbClr val="C00000"/>
              </a:solidFill>
              <a:latin typeface="Arial" pitchFamily="34" charset="0"/>
              <a:ea typeface="方正兰亭黑简体" pitchFamily="2" charset="-122"/>
              <a:cs typeface="Arial" pitchFamily="34" charset="0"/>
            </a:endParaRPr>
          </a:p>
          <a:p>
            <a:pPr algn="ctr">
              <a:spcBef>
                <a:spcPct val="20000"/>
              </a:spcBef>
            </a:pPr>
            <a:r>
              <a:rPr lang="zh-CN" altLang="en-US" sz="1600" b="1" dirty="0" smtClean="0">
                <a:solidFill>
                  <a:srgbClr val="C00000"/>
                </a:solidFill>
                <a:latin typeface="Arial" pitchFamily="34" charset="0"/>
                <a:ea typeface="方正兰亭黑简体" pitchFamily="2" charset="-122"/>
                <a:cs typeface="Arial" pitchFamily="34" charset="0"/>
              </a:rPr>
              <a:t>公布</a:t>
            </a:r>
            <a:endParaRPr lang="en-US" altLang="zh-CN" sz="1600" b="1" dirty="0" smtClean="0">
              <a:solidFill>
                <a:srgbClr val="C00000"/>
              </a:solidFill>
              <a:latin typeface="Arial" pitchFamily="34" charset="0"/>
              <a:ea typeface="方正兰亭黑简体" pitchFamily="2" charset="-122"/>
              <a:cs typeface="Arial" pitchFamily="34" charset="0"/>
            </a:endParaRPr>
          </a:p>
        </p:txBody>
      </p:sp>
      <p:sp>
        <p:nvSpPr>
          <p:cNvPr id="18" name="矩形 22"/>
          <p:cNvSpPr>
            <a:spLocks noChangeArrowheads="1"/>
          </p:cNvSpPr>
          <p:nvPr/>
        </p:nvSpPr>
        <p:spPr bwMode="auto">
          <a:xfrm>
            <a:off x="4786314" y="1857364"/>
            <a:ext cx="598241" cy="634020"/>
          </a:xfrm>
          <a:prstGeom prst="rect">
            <a:avLst/>
          </a:prstGeom>
          <a:noFill/>
          <a:ln w="9525">
            <a:noFill/>
            <a:miter lim="800000"/>
            <a:headEnd/>
            <a:tailEnd/>
          </a:ln>
        </p:spPr>
        <p:txBody>
          <a:bodyPr wrap="none">
            <a:spAutoFit/>
          </a:bodyPr>
          <a:lstStyle/>
          <a:p>
            <a:pPr algn="ctr">
              <a:spcBef>
                <a:spcPct val="20000"/>
              </a:spcBef>
            </a:pPr>
            <a:r>
              <a:rPr lang="zh-CN" altLang="en-US" sz="1600" b="1" dirty="0" smtClean="0">
                <a:solidFill>
                  <a:srgbClr val="C00000"/>
                </a:solidFill>
                <a:latin typeface="Arial" pitchFamily="34" charset="0"/>
                <a:ea typeface="方正兰亭黑简体" pitchFamily="2" charset="-122"/>
                <a:cs typeface="Arial" pitchFamily="34" charset="0"/>
              </a:rPr>
              <a:t>区域</a:t>
            </a:r>
            <a:endParaRPr lang="en-US" altLang="zh-CN" sz="1600" b="1" dirty="0" smtClean="0">
              <a:solidFill>
                <a:srgbClr val="C00000"/>
              </a:solidFill>
              <a:latin typeface="Arial" pitchFamily="34" charset="0"/>
              <a:ea typeface="方正兰亭黑简体" pitchFamily="2" charset="-122"/>
              <a:cs typeface="Arial" pitchFamily="34" charset="0"/>
            </a:endParaRPr>
          </a:p>
          <a:p>
            <a:pPr algn="ctr">
              <a:spcBef>
                <a:spcPct val="20000"/>
              </a:spcBef>
            </a:pPr>
            <a:r>
              <a:rPr lang="zh-CN" altLang="en-US" sz="1600" b="1" dirty="0" smtClean="0">
                <a:solidFill>
                  <a:srgbClr val="C00000"/>
                </a:solidFill>
                <a:latin typeface="Arial" pitchFamily="34" charset="0"/>
                <a:ea typeface="方正兰亭黑简体" pitchFamily="2" charset="-122"/>
                <a:cs typeface="Arial" pitchFamily="34" charset="0"/>
              </a:rPr>
              <a:t>初赛</a:t>
            </a:r>
            <a:endParaRPr lang="en-US" altLang="zh-TW" sz="1600" b="1" dirty="0" smtClean="0">
              <a:solidFill>
                <a:srgbClr val="C00000"/>
              </a:solidFill>
              <a:latin typeface="Arial" pitchFamily="34" charset="0"/>
              <a:ea typeface="方正兰亭黑简体" pitchFamily="2" charset="-122"/>
              <a:cs typeface="Arial" pitchFamily="34" charset="0"/>
            </a:endParaRPr>
          </a:p>
        </p:txBody>
      </p:sp>
      <p:sp>
        <p:nvSpPr>
          <p:cNvPr id="20" name="矩形 22"/>
          <p:cNvSpPr>
            <a:spLocks noChangeArrowheads="1"/>
          </p:cNvSpPr>
          <p:nvPr/>
        </p:nvSpPr>
        <p:spPr bwMode="auto">
          <a:xfrm>
            <a:off x="6786578" y="1857364"/>
            <a:ext cx="598241" cy="634020"/>
          </a:xfrm>
          <a:prstGeom prst="rect">
            <a:avLst/>
          </a:prstGeom>
          <a:noFill/>
          <a:ln w="9525">
            <a:noFill/>
            <a:miter lim="800000"/>
            <a:headEnd/>
            <a:tailEnd/>
          </a:ln>
        </p:spPr>
        <p:txBody>
          <a:bodyPr wrap="none">
            <a:spAutoFit/>
          </a:bodyPr>
          <a:lstStyle/>
          <a:p>
            <a:pPr algn="ctr">
              <a:spcBef>
                <a:spcPct val="20000"/>
              </a:spcBef>
            </a:pPr>
            <a:r>
              <a:rPr lang="zh-CN" altLang="en-US" sz="1600" b="1" dirty="0" smtClean="0">
                <a:solidFill>
                  <a:srgbClr val="C00000"/>
                </a:solidFill>
                <a:latin typeface="Arial" pitchFamily="34" charset="0"/>
                <a:ea typeface="方正兰亭黑简体" pitchFamily="2" charset="-122"/>
                <a:cs typeface="Arial" pitchFamily="34" charset="0"/>
              </a:rPr>
              <a:t>区域</a:t>
            </a:r>
            <a:endParaRPr lang="en-US" altLang="zh-CN" sz="1600" b="1" dirty="0" smtClean="0">
              <a:solidFill>
                <a:srgbClr val="C00000"/>
              </a:solidFill>
              <a:latin typeface="Arial" pitchFamily="34" charset="0"/>
              <a:ea typeface="方正兰亭黑简体" pitchFamily="2" charset="-122"/>
              <a:cs typeface="Arial" pitchFamily="34" charset="0"/>
            </a:endParaRPr>
          </a:p>
          <a:p>
            <a:pPr algn="ctr">
              <a:spcBef>
                <a:spcPct val="20000"/>
              </a:spcBef>
            </a:pPr>
            <a:r>
              <a:rPr lang="zh-CN" altLang="en-US" sz="1600" b="1" dirty="0" smtClean="0">
                <a:solidFill>
                  <a:srgbClr val="C00000"/>
                </a:solidFill>
                <a:latin typeface="Arial" pitchFamily="34" charset="0"/>
                <a:ea typeface="方正兰亭黑简体" pitchFamily="2" charset="-122"/>
                <a:cs typeface="Arial" pitchFamily="34" charset="0"/>
              </a:rPr>
              <a:t>决赛</a:t>
            </a:r>
            <a:endParaRPr lang="en-US" altLang="zh-TW" sz="1600" b="1" dirty="0" smtClean="0">
              <a:solidFill>
                <a:srgbClr val="C00000"/>
              </a:solidFill>
              <a:latin typeface="Arial" pitchFamily="34" charset="0"/>
              <a:ea typeface="方正兰亭黑简体" pitchFamily="2" charset="-122"/>
              <a:cs typeface="Arial" pitchFamily="34" charset="0"/>
            </a:endParaRPr>
          </a:p>
        </p:txBody>
      </p:sp>
      <p:sp>
        <p:nvSpPr>
          <p:cNvPr id="22" name="矩形 22"/>
          <p:cNvSpPr>
            <a:spLocks noChangeArrowheads="1"/>
          </p:cNvSpPr>
          <p:nvPr/>
        </p:nvSpPr>
        <p:spPr bwMode="auto">
          <a:xfrm>
            <a:off x="7572396" y="1857364"/>
            <a:ext cx="1011815" cy="634020"/>
          </a:xfrm>
          <a:prstGeom prst="rect">
            <a:avLst/>
          </a:prstGeom>
          <a:noFill/>
          <a:ln w="9525">
            <a:noFill/>
            <a:miter lim="800000"/>
            <a:headEnd/>
            <a:tailEnd/>
          </a:ln>
        </p:spPr>
        <p:txBody>
          <a:bodyPr wrap="none">
            <a:spAutoFit/>
          </a:bodyPr>
          <a:lstStyle/>
          <a:p>
            <a:pPr>
              <a:spcBef>
                <a:spcPct val="20000"/>
              </a:spcBef>
            </a:pPr>
            <a:r>
              <a:rPr lang="zh-CN" altLang="en-US" sz="1600" b="1" dirty="0" smtClean="0">
                <a:solidFill>
                  <a:srgbClr val="C00000"/>
                </a:solidFill>
                <a:latin typeface="Arial" pitchFamily="34" charset="0"/>
                <a:ea typeface="方正兰亭黑简体" pitchFamily="2" charset="-122"/>
                <a:cs typeface="Arial" pitchFamily="34" charset="0"/>
              </a:rPr>
              <a:t>总决赛暨</a:t>
            </a:r>
            <a:endParaRPr lang="en-US" altLang="zh-CN" sz="1600" b="1" dirty="0" smtClean="0">
              <a:solidFill>
                <a:srgbClr val="C00000"/>
              </a:solidFill>
              <a:latin typeface="Arial" pitchFamily="34" charset="0"/>
              <a:ea typeface="方正兰亭黑简体" pitchFamily="2" charset="-122"/>
              <a:cs typeface="Arial" pitchFamily="34" charset="0"/>
            </a:endParaRPr>
          </a:p>
          <a:p>
            <a:pPr>
              <a:spcBef>
                <a:spcPct val="20000"/>
              </a:spcBef>
            </a:pPr>
            <a:r>
              <a:rPr lang="zh-CN" altLang="en-US" sz="1600" b="1" dirty="0" smtClean="0">
                <a:solidFill>
                  <a:srgbClr val="C00000"/>
                </a:solidFill>
                <a:latin typeface="Arial" pitchFamily="34" charset="0"/>
                <a:ea typeface="方正兰亭黑简体" pitchFamily="2" charset="-122"/>
                <a:cs typeface="Arial" pitchFamily="34" charset="0"/>
              </a:rPr>
              <a:t>颁奖典礼</a:t>
            </a:r>
            <a:endParaRPr lang="en-US" altLang="zh-CN" sz="1600" b="1" dirty="0" smtClean="0">
              <a:solidFill>
                <a:srgbClr val="C00000"/>
              </a:solidFill>
              <a:latin typeface="Arial" pitchFamily="34" charset="0"/>
              <a:ea typeface="方正兰亭黑简体" pitchFamily="2" charset="-122"/>
              <a:cs typeface="Arial" pitchFamily="34" charset="0"/>
            </a:endParaRPr>
          </a:p>
        </p:txBody>
      </p:sp>
      <p:sp>
        <p:nvSpPr>
          <p:cNvPr id="28" name="標題 1"/>
          <p:cNvSpPr>
            <a:spLocks noGrp="1"/>
          </p:cNvSpPr>
          <p:nvPr>
            <p:ph type="title"/>
          </p:nvPr>
        </p:nvSpPr>
        <p:spPr>
          <a:xfrm>
            <a:off x="357158" y="285728"/>
            <a:ext cx="8229600" cy="654050"/>
          </a:xfrm>
        </p:spPr>
        <p:txBody>
          <a:bodyPr rtlCol="0">
            <a:noAutofit/>
          </a:bodyPr>
          <a:lstStyle/>
          <a:p>
            <a:pPr algn="l" fontAlgn="auto">
              <a:spcAft>
                <a:spcPts val="0"/>
              </a:spcAft>
              <a:defRPr/>
            </a:pPr>
            <a:r>
              <a:rPr lang="en-US" altLang="zh-CN" sz="3600" dirty="0" smtClean="0">
                <a:solidFill>
                  <a:schemeClr val="tx1">
                    <a:lumMod val="75000"/>
                    <a:lumOff val="25000"/>
                  </a:schemeClr>
                </a:solidFill>
                <a:latin typeface="Arial" pitchFamily="34" charset="0"/>
                <a:ea typeface="方正兰亭黑简体" pitchFamily="2" charset="-122"/>
                <a:cs typeface="Arial" pitchFamily="34" charset="0"/>
              </a:rPr>
              <a:t>2014 TiC100 </a:t>
            </a:r>
            <a:r>
              <a:rPr lang="zh-CN" altLang="en-US" sz="3600" dirty="0" smtClean="0">
                <a:solidFill>
                  <a:schemeClr val="tx1">
                    <a:lumMod val="75000"/>
                    <a:lumOff val="25000"/>
                  </a:schemeClr>
                </a:solidFill>
                <a:latin typeface="Arial" pitchFamily="34" charset="0"/>
                <a:ea typeface="方正兰亭黑简体" pitchFamily="2" charset="-122"/>
                <a:cs typeface="Arial" pitchFamily="34" charset="0"/>
              </a:rPr>
              <a:t>大赛流程</a:t>
            </a:r>
            <a:endParaRPr lang="zh-TW" altLang="en-US" sz="3600" dirty="0">
              <a:solidFill>
                <a:schemeClr val="tx1">
                  <a:lumMod val="75000"/>
                  <a:lumOff val="25000"/>
                </a:schemeClr>
              </a:solidFill>
              <a:latin typeface="Arial" pitchFamily="34" charset="0"/>
              <a:ea typeface="方正兰亭黑简体" pitchFamily="2" charset="-122"/>
              <a:cs typeface="Arial" pitchFamily="34" charset="0"/>
            </a:endParaRPr>
          </a:p>
        </p:txBody>
      </p:sp>
      <p:sp>
        <p:nvSpPr>
          <p:cNvPr id="27" name="矩形 22"/>
          <p:cNvSpPr>
            <a:spLocks noChangeArrowheads="1"/>
          </p:cNvSpPr>
          <p:nvPr/>
        </p:nvSpPr>
        <p:spPr bwMode="auto">
          <a:xfrm>
            <a:off x="5357818" y="1857364"/>
            <a:ext cx="1230913" cy="634020"/>
          </a:xfrm>
          <a:prstGeom prst="rect">
            <a:avLst/>
          </a:prstGeom>
          <a:noFill/>
          <a:ln w="9525">
            <a:noFill/>
            <a:miter lim="800000"/>
            <a:headEnd/>
            <a:tailEnd/>
          </a:ln>
        </p:spPr>
        <p:txBody>
          <a:bodyPr wrap="none">
            <a:spAutoFit/>
          </a:bodyPr>
          <a:lstStyle/>
          <a:p>
            <a:pPr algn="ctr">
              <a:spcBef>
                <a:spcPct val="20000"/>
              </a:spcBef>
            </a:pPr>
            <a:r>
              <a:rPr lang="en-US" altLang="zh-CN" sz="1600" b="1" dirty="0" smtClean="0">
                <a:solidFill>
                  <a:srgbClr val="000000"/>
                </a:solidFill>
                <a:latin typeface="Arial" pitchFamily="34" charset="0"/>
                <a:ea typeface="方正兰亭黑简体" pitchFamily="2" charset="-122"/>
                <a:cs typeface="Arial" pitchFamily="34" charset="0"/>
              </a:rPr>
              <a:t>Workshop</a:t>
            </a:r>
          </a:p>
          <a:p>
            <a:pPr algn="ctr">
              <a:spcBef>
                <a:spcPct val="20000"/>
              </a:spcBef>
            </a:pPr>
            <a:r>
              <a:rPr lang="en-US" altLang="zh-CN" sz="1600" b="1" dirty="0" smtClean="0">
                <a:solidFill>
                  <a:srgbClr val="000000"/>
                </a:solidFill>
                <a:latin typeface="Arial" pitchFamily="34" charset="0"/>
                <a:ea typeface="方正兰亭黑简体" pitchFamily="2" charset="-122"/>
                <a:cs typeface="Arial" pitchFamily="34" charset="0"/>
              </a:rPr>
              <a:t>World cafe</a:t>
            </a:r>
          </a:p>
        </p:txBody>
      </p:sp>
      <p:sp>
        <p:nvSpPr>
          <p:cNvPr id="31" name="矩形 25"/>
          <p:cNvSpPr>
            <a:spLocks noChangeArrowheads="1"/>
          </p:cNvSpPr>
          <p:nvPr/>
        </p:nvSpPr>
        <p:spPr bwMode="auto">
          <a:xfrm>
            <a:off x="5357818" y="3000372"/>
            <a:ext cx="1080120" cy="338554"/>
          </a:xfrm>
          <a:prstGeom prst="rect">
            <a:avLst/>
          </a:prstGeom>
          <a:noFill/>
          <a:ln w="9525">
            <a:noFill/>
            <a:miter lim="800000"/>
            <a:headEnd/>
            <a:tailEnd/>
          </a:ln>
        </p:spPr>
        <p:txBody>
          <a:bodyPr wrap="square">
            <a:spAutoFit/>
          </a:bodyPr>
          <a:lstStyle/>
          <a:p>
            <a:pPr marL="0" lvl="2" algn="ctr" eaLnBrk="0" hangingPunct="0">
              <a:spcBef>
                <a:spcPct val="20000"/>
              </a:spcBef>
              <a:buClr>
                <a:srgbClr val="000099"/>
              </a:buClr>
              <a:buSzPct val="75000"/>
              <a:buFont typeface="Wingdings" pitchFamily="2" charset="2"/>
              <a:buNone/>
            </a:pPr>
            <a:r>
              <a:rPr kumimoji="0" lang="en-US" altLang="zh-TW" sz="1600" b="1" dirty="0" smtClean="0">
                <a:latin typeface="Arial" pitchFamily="34" charset="0"/>
                <a:ea typeface="方正兰亭黑简体" pitchFamily="2" charset="-122"/>
                <a:cs typeface="Arial" pitchFamily="34" charset="0"/>
              </a:rPr>
              <a:t>9/25</a:t>
            </a:r>
            <a:endParaRPr kumimoji="0" lang="en-US" altLang="zh-TW" sz="1600" b="1" dirty="0">
              <a:latin typeface="Arial" pitchFamily="34" charset="0"/>
              <a:ea typeface="方正兰亭黑简体" pitchFamily="2" charset="-122"/>
              <a:cs typeface="Arial" pitchFamily="34" charset="0"/>
            </a:endParaRPr>
          </a:p>
        </p:txBody>
      </p:sp>
      <p:sp>
        <p:nvSpPr>
          <p:cNvPr id="30" name="橢圓 29"/>
          <p:cNvSpPr/>
          <p:nvPr/>
        </p:nvSpPr>
        <p:spPr>
          <a:xfrm>
            <a:off x="2571736" y="2571744"/>
            <a:ext cx="215900" cy="215900"/>
          </a:xfrm>
          <a:prstGeom prst="ellipse">
            <a:avLst/>
          </a:prstGeom>
          <a:solidFill>
            <a:srgbClr val="FFFF0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TW" altLang="en-US">
              <a:latin typeface="Arial" pitchFamily="34" charset="0"/>
              <a:ea typeface="方正兰亭黑简体" pitchFamily="2" charset="-122"/>
              <a:cs typeface="Arial" pitchFamily="34" charset="0"/>
            </a:endParaRPr>
          </a:p>
        </p:txBody>
      </p:sp>
      <p:sp>
        <p:nvSpPr>
          <p:cNvPr id="32" name="矩形 25"/>
          <p:cNvSpPr>
            <a:spLocks noChangeArrowheads="1"/>
          </p:cNvSpPr>
          <p:nvPr/>
        </p:nvSpPr>
        <p:spPr bwMode="auto">
          <a:xfrm>
            <a:off x="2143108" y="1928802"/>
            <a:ext cx="1017232" cy="634020"/>
          </a:xfrm>
          <a:prstGeom prst="rect">
            <a:avLst/>
          </a:prstGeom>
          <a:noFill/>
          <a:ln w="9525">
            <a:noFill/>
            <a:miter lim="800000"/>
            <a:headEnd/>
            <a:tailEnd/>
          </a:ln>
        </p:spPr>
        <p:txBody>
          <a:bodyPr wrap="square">
            <a:spAutoFit/>
          </a:bodyPr>
          <a:lstStyle/>
          <a:p>
            <a:pPr marL="0" lvl="2" algn="ctr" eaLnBrk="0" hangingPunct="0">
              <a:spcBef>
                <a:spcPct val="20000"/>
              </a:spcBef>
              <a:buClr>
                <a:srgbClr val="000099"/>
              </a:buClr>
              <a:buSzPct val="75000"/>
              <a:buFont typeface="Wingdings" pitchFamily="2" charset="2"/>
              <a:buNone/>
            </a:pPr>
            <a:r>
              <a:rPr lang="zh-CN" altLang="en-US" sz="1600" b="1" dirty="0" smtClean="0">
                <a:latin typeface="Arial" pitchFamily="34" charset="0"/>
                <a:ea typeface="方正兰亭黑简体" pitchFamily="2" charset="-122"/>
                <a:cs typeface="Arial" pitchFamily="34" charset="0"/>
              </a:rPr>
              <a:t>截止</a:t>
            </a:r>
            <a:endParaRPr lang="en-US" altLang="zh-CN" sz="1600" b="1" dirty="0" smtClean="0">
              <a:latin typeface="Arial" pitchFamily="34" charset="0"/>
              <a:ea typeface="方正兰亭黑简体" pitchFamily="2" charset="-122"/>
              <a:cs typeface="Arial" pitchFamily="34" charset="0"/>
            </a:endParaRPr>
          </a:p>
          <a:p>
            <a:pPr marL="0" lvl="2" algn="ctr" eaLnBrk="0" hangingPunct="0">
              <a:spcBef>
                <a:spcPct val="20000"/>
              </a:spcBef>
              <a:buClr>
                <a:srgbClr val="000099"/>
              </a:buClr>
              <a:buSzPct val="75000"/>
              <a:buFont typeface="Wingdings" pitchFamily="2" charset="2"/>
              <a:buNone/>
            </a:pPr>
            <a:r>
              <a:rPr lang="zh-CN" altLang="en-US" sz="1600" b="1" dirty="0" smtClean="0">
                <a:latin typeface="Arial" pitchFamily="34" charset="0"/>
                <a:ea typeface="方正兰亭黑简体" pitchFamily="2" charset="-122"/>
                <a:cs typeface="Arial" pitchFamily="34" charset="0"/>
              </a:rPr>
              <a:t>报名</a:t>
            </a:r>
            <a:endParaRPr lang="en-US" altLang="zh-TW" sz="1600" b="1" dirty="0" smtClean="0">
              <a:latin typeface="Arial" pitchFamily="34" charset="0"/>
              <a:ea typeface="方正兰亭黑简体" pitchFamily="2" charset="-122"/>
              <a:cs typeface="Arial" pitchFamily="34" charset="0"/>
            </a:endParaRPr>
          </a:p>
        </p:txBody>
      </p:sp>
      <p:sp>
        <p:nvSpPr>
          <p:cNvPr id="35" name="矩形 22"/>
          <p:cNvSpPr>
            <a:spLocks noChangeArrowheads="1"/>
          </p:cNvSpPr>
          <p:nvPr/>
        </p:nvSpPr>
        <p:spPr bwMode="auto">
          <a:xfrm>
            <a:off x="357158" y="1928802"/>
            <a:ext cx="598241" cy="634020"/>
          </a:xfrm>
          <a:prstGeom prst="rect">
            <a:avLst/>
          </a:prstGeom>
          <a:noFill/>
          <a:ln w="9525">
            <a:noFill/>
            <a:miter lim="800000"/>
            <a:headEnd/>
            <a:tailEnd/>
          </a:ln>
        </p:spPr>
        <p:txBody>
          <a:bodyPr wrap="none">
            <a:spAutoFit/>
          </a:bodyPr>
          <a:lstStyle/>
          <a:p>
            <a:pPr algn="ctr">
              <a:spcBef>
                <a:spcPct val="20000"/>
              </a:spcBef>
            </a:pPr>
            <a:r>
              <a:rPr lang="zh-CN" altLang="en-US" sz="1600" b="1" dirty="0" smtClean="0">
                <a:solidFill>
                  <a:srgbClr val="C00000"/>
                </a:solidFill>
                <a:latin typeface="Arial" pitchFamily="34" charset="0"/>
                <a:ea typeface="方正兰亭黑简体" pitchFamily="2" charset="-122"/>
                <a:cs typeface="Arial" pitchFamily="34" charset="0"/>
              </a:rPr>
              <a:t>开始</a:t>
            </a:r>
            <a:endParaRPr lang="en-US" altLang="zh-CN" sz="1600" b="1" dirty="0" smtClean="0">
              <a:solidFill>
                <a:srgbClr val="C00000"/>
              </a:solidFill>
              <a:latin typeface="Arial" pitchFamily="34" charset="0"/>
              <a:ea typeface="方正兰亭黑简体" pitchFamily="2" charset="-122"/>
              <a:cs typeface="Arial" pitchFamily="34" charset="0"/>
            </a:endParaRPr>
          </a:p>
          <a:p>
            <a:pPr algn="ctr">
              <a:spcBef>
                <a:spcPct val="20000"/>
              </a:spcBef>
            </a:pPr>
            <a:r>
              <a:rPr lang="zh-CN" altLang="en-US" sz="1600" b="1" dirty="0" smtClean="0">
                <a:solidFill>
                  <a:srgbClr val="C00000"/>
                </a:solidFill>
                <a:latin typeface="Arial" pitchFamily="34" charset="0"/>
                <a:ea typeface="方正兰亭黑简体" pitchFamily="2" charset="-122"/>
                <a:cs typeface="Arial" pitchFamily="34" charset="0"/>
              </a:rPr>
              <a:t>报名</a:t>
            </a:r>
            <a:endParaRPr lang="en-US" altLang="zh-CN" sz="1600" b="1" dirty="0" smtClean="0">
              <a:solidFill>
                <a:srgbClr val="C00000"/>
              </a:solidFill>
              <a:latin typeface="Arial" pitchFamily="34" charset="0"/>
              <a:ea typeface="方正兰亭黑简体" pitchFamily="2" charset="-122"/>
              <a:cs typeface="Arial" pitchFamily="34" charset="0"/>
            </a:endParaRPr>
          </a:p>
        </p:txBody>
      </p:sp>
      <p:sp>
        <p:nvSpPr>
          <p:cNvPr id="55" name="橢圓 29"/>
          <p:cNvSpPr/>
          <p:nvPr/>
        </p:nvSpPr>
        <p:spPr>
          <a:xfrm>
            <a:off x="1857356" y="2571744"/>
            <a:ext cx="215900" cy="215900"/>
          </a:xfrm>
          <a:prstGeom prst="ellipse">
            <a:avLst/>
          </a:prstGeom>
          <a:solidFill>
            <a:srgbClr val="FFFF0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TW" altLang="en-US">
              <a:latin typeface="Arial" pitchFamily="34" charset="0"/>
              <a:ea typeface="方正兰亭黑简体" pitchFamily="2" charset="-122"/>
              <a:cs typeface="Arial" pitchFamily="34" charset="0"/>
            </a:endParaRPr>
          </a:p>
        </p:txBody>
      </p:sp>
      <p:sp>
        <p:nvSpPr>
          <p:cNvPr id="57" name="橢圓 29"/>
          <p:cNvSpPr/>
          <p:nvPr/>
        </p:nvSpPr>
        <p:spPr>
          <a:xfrm>
            <a:off x="5143504" y="2571744"/>
            <a:ext cx="215900" cy="215900"/>
          </a:xfrm>
          <a:prstGeom prst="ellipse">
            <a:avLst/>
          </a:prstGeom>
          <a:solidFill>
            <a:srgbClr val="FFFF0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TW" altLang="en-US">
              <a:latin typeface="Arial" pitchFamily="34" charset="0"/>
              <a:ea typeface="方正兰亭黑简体" pitchFamily="2" charset="-122"/>
              <a:cs typeface="Arial" pitchFamily="34" charset="0"/>
            </a:endParaRPr>
          </a:p>
        </p:txBody>
      </p:sp>
      <p:sp>
        <p:nvSpPr>
          <p:cNvPr id="58" name="橢圓 29"/>
          <p:cNvSpPr/>
          <p:nvPr/>
        </p:nvSpPr>
        <p:spPr>
          <a:xfrm>
            <a:off x="5784860" y="2571744"/>
            <a:ext cx="215900" cy="215900"/>
          </a:xfrm>
          <a:prstGeom prst="ellipse">
            <a:avLst/>
          </a:prstGeom>
          <a:solidFill>
            <a:srgbClr val="FFFF0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TW" altLang="en-US">
              <a:latin typeface="Arial" pitchFamily="34" charset="0"/>
              <a:ea typeface="方正兰亭黑简体" pitchFamily="2" charset="-122"/>
              <a:cs typeface="Arial" pitchFamily="34" charset="0"/>
            </a:endParaRPr>
          </a:p>
        </p:txBody>
      </p:sp>
      <p:sp>
        <p:nvSpPr>
          <p:cNvPr id="59" name="橢圓 29"/>
          <p:cNvSpPr/>
          <p:nvPr/>
        </p:nvSpPr>
        <p:spPr>
          <a:xfrm>
            <a:off x="6927868" y="2571744"/>
            <a:ext cx="215900" cy="215900"/>
          </a:xfrm>
          <a:prstGeom prst="ellipse">
            <a:avLst/>
          </a:prstGeom>
          <a:solidFill>
            <a:srgbClr val="FFFF0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TW" altLang="en-US">
              <a:latin typeface="Arial" pitchFamily="34" charset="0"/>
              <a:ea typeface="方正兰亭黑简体" pitchFamily="2" charset="-122"/>
              <a:cs typeface="Arial" pitchFamily="34" charset="0"/>
            </a:endParaRPr>
          </a:p>
        </p:txBody>
      </p:sp>
      <p:sp>
        <p:nvSpPr>
          <p:cNvPr id="60" name="橢圓 29"/>
          <p:cNvSpPr/>
          <p:nvPr/>
        </p:nvSpPr>
        <p:spPr>
          <a:xfrm>
            <a:off x="7785124" y="2571744"/>
            <a:ext cx="215900" cy="215900"/>
          </a:xfrm>
          <a:prstGeom prst="ellipse">
            <a:avLst/>
          </a:prstGeom>
          <a:solidFill>
            <a:srgbClr val="FFFF0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TW" altLang="en-US">
              <a:latin typeface="Arial" pitchFamily="34" charset="0"/>
              <a:ea typeface="方正兰亭黑简体" pitchFamily="2" charset="-122"/>
              <a:cs typeface="Arial" pitchFamily="34" charset="0"/>
            </a:endParaRPr>
          </a:p>
        </p:txBody>
      </p:sp>
      <p:sp>
        <p:nvSpPr>
          <p:cNvPr id="64" name="矩形 20"/>
          <p:cNvSpPr>
            <a:spLocks noChangeArrowheads="1"/>
          </p:cNvSpPr>
          <p:nvPr/>
        </p:nvSpPr>
        <p:spPr bwMode="auto">
          <a:xfrm>
            <a:off x="4929190" y="3000372"/>
            <a:ext cx="583814" cy="338554"/>
          </a:xfrm>
          <a:prstGeom prst="rect">
            <a:avLst/>
          </a:prstGeom>
          <a:noFill/>
          <a:ln w="9525">
            <a:noFill/>
            <a:miter lim="800000"/>
            <a:headEnd/>
            <a:tailEnd/>
          </a:ln>
        </p:spPr>
        <p:txBody>
          <a:bodyPr wrap="none">
            <a:spAutoFit/>
          </a:bodyPr>
          <a:lstStyle/>
          <a:p>
            <a:pPr marL="0" lvl="2" eaLnBrk="0" hangingPunct="0">
              <a:spcBef>
                <a:spcPct val="20000"/>
              </a:spcBef>
              <a:buClr>
                <a:srgbClr val="000099"/>
              </a:buClr>
              <a:buSzPct val="75000"/>
              <a:buFont typeface="Wingdings" pitchFamily="2" charset="2"/>
              <a:buNone/>
            </a:pPr>
            <a:r>
              <a:rPr lang="en-US" altLang="zh-TW" sz="1600" b="1" dirty="0" smtClean="0">
                <a:solidFill>
                  <a:srgbClr val="C00000"/>
                </a:solidFill>
                <a:latin typeface="Arial" pitchFamily="34" charset="0"/>
                <a:ea typeface="方正兰亭黑简体" pitchFamily="2" charset="-122"/>
                <a:cs typeface="Arial" pitchFamily="34" charset="0"/>
              </a:rPr>
              <a:t>9</a:t>
            </a:r>
            <a:r>
              <a:rPr kumimoji="0" lang="en-US" altLang="zh-TW" sz="1600" b="1" dirty="0" smtClean="0">
                <a:solidFill>
                  <a:srgbClr val="C00000"/>
                </a:solidFill>
                <a:latin typeface="Arial" pitchFamily="34" charset="0"/>
                <a:ea typeface="方正兰亭黑简体" pitchFamily="2" charset="-122"/>
                <a:cs typeface="Arial" pitchFamily="34" charset="0"/>
              </a:rPr>
              <a:t>/1</a:t>
            </a:r>
            <a:r>
              <a:rPr lang="en-US" altLang="zh-TW" sz="1600" b="1" dirty="0" smtClean="0">
                <a:solidFill>
                  <a:srgbClr val="C00000"/>
                </a:solidFill>
                <a:latin typeface="Arial" pitchFamily="34" charset="0"/>
                <a:ea typeface="方正兰亭黑简体" pitchFamily="2" charset="-122"/>
                <a:cs typeface="Arial" pitchFamily="34" charset="0"/>
              </a:rPr>
              <a:t>3</a:t>
            </a:r>
            <a:endParaRPr kumimoji="0" lang="en-US" altLang="zh-TW" sz="1600" b="1" dirty="0">
              <a:solidFill>
                <a:srgbClr val="C00000"/>
              </a:solidFill>
              <a:latin typeface="Arial" pitchFamily="34" charset="0"/>
              <a:ea typeface="方正兰亭黑简体" pitchFamily="2" charset="-122"/>
              <a:cs typeface="Arial" pitchFamily="34" charset="0"/>
            </a:endParaRPr>
          </a:p>
        </p:txBody>
      </p:sp>
      <p:sp>
        <p:nvSpPr>
          <p:cNvPr id="67" name="矩形 25"/>
          <p:cNvSpPr>
            <a:spLocks noChangeArrowheads="1"/>
          </p:cNvSpPr>
          <p:nvPr/>
        </p:nvSpPr>
        <p:spPr bwMode="auto">
          <a:xfrm>
            <a:off x="2143108" y="3000372"/>
            <a:ext cx="1017232" cy="338554"/>
          </a:xfrm>
          <a:prstGeom prst="rect">
            <a:avLst/>
          </a:prstGeom>
          <a:noFill/>
          <a:ln w="9525">
            <a:noFill/>
            <a:miter lim="800000"/>
            <a:headEnd/>
            <a:tailEnd/>
          </a:ln>
        </p:spPr>
        <p:txBody>
          <a:bodyPr wrap="square">
            <a:spAutoFit/>
          </a:bodyPr>
          <a:lstStyle/>
          <a:p>
            <a:pPr marL="0" lvl="2" algn="ctr" eaLnBrk="0" hangingPunct="0">
              <a:spcBef>
                <a:spcPct val="20000"/>
              </a:spcBef>
              <a:buClr>
                <a:srgbClr val="000099"/>
              </a:buClr>
              <a:buSzPct val="75000"/>
              <a:buFont typeface="Wingdings" pitchFamily="2" charset="2"/>
              <a:buNone/>
            </a:pPr>
            <a:r>
              <a:rPr kumimoji="0" lang="en-US" altLang="zh-TW" sz="1600" b="1" dirty="0" smtClean="0">
                <a:latin typeface="Arial" pitchFamily="34" charset="0"/>
                <a:ea typeface="方正兰亭黑简体" pitchFamily="2" charset="-122"/>
                <a:cs typeface="Arial" pitchFamily="34" charset="0"/>
              </a:rPr>
              <a:t>6</a:t>
            </a:r>
            <a:r>
              <a:rPr lang="en-US" altLang="zh-TW" sz="1600" b="1" dirty="0" smtClean="0">
                <a:latin typeface="Arial" pitchFamily="34" charset="0"/>
                <a:ea typeface="方正兰亭黑简体" pitchFamily="2" charset="-122"/>
                <a:cs typeface="Arial" pitchFamily="34" charset="0"/>
              </a:rPr>
              <a:t>/30</a:t>
            </a:r>
            <a:endParaRPr kumimoji="0" lang="en-US" altLang="zh-TW" sz="1600" b="1" dirty="0" smtClean="0">
              <a:latin typeface="Arial" pitchFamily="34" charset="0"/>
              <a:ea typeface="方正兰亭黑简体" pitchFamily="2" charset="-122"/>
              <a:cs typeface="Arial" pitchFamily="34" charset="0"/>
            </a:endParaRPr>
          </a:p>
        </p:txBody>
      </p:sp>
      <p:sp>
        <p:nvSpPr>
          <p:cNvPr id="71" name="矩形 21"/>
          <p:cNvSpPr>
            <a:spLocks noChangeArrowheads="1"/>
          </p:cNvSpPr>
          <p:nvPr/>
        </p:nvSpPr>
        <p:spPr bwMode="auto">
          <a:xfrm>
            <a:off x="1714480" y="3000372"/>
            <a:ext cx="470000" cy="338554"/>
          </a:xfrm>
          <a:prstGeom prst="rect">
            <a:avLst/>
          </a:prstGeom>
          <a:noFill/>
          <a:ln w="9525">
            <a:noFill/>
            <a:miter lim="800000"/>
            <a:headEnd/>
            <a:tailEnd/>
          </a:ln>
        </p:spPr>
        <p:txBody>
          <a:bodyPr wrap="none">
            <a:spAutoFit/>
          </a:bodyPr>
          <a:lstStyle/>
          <a:p>
            <a:pPr marL="0" lvl="2" algn="ctr" eaLnBrk="0" hangingPunct="0">
              <a:spcBef>
                <a:spcPct val="20000"/>
              </a:spcBef>
              <a:buClr>
                <a:srgbClr val="000099"/>
              </a:buClr>
              <a:buSzPct val="75000"/>
              <a:buFont typeface="Wingdings" pitchFamily="2" charset="2"/>
              <a:buNone/>
            </a:pPr>
            <a:r>
              <a:rPr lang="en-US" altLang="zh-TW" sz="1600" b="1" dirty="0" smtClean="0">
                <a:latin typeface="Arial" pitchFamily="34" charset="0"/>
                <a:ea typeface="方正兰亭黑简体" pitchFamily="2" charset="-122"/>
                <a:cs typeface="Arial" pitchFamily="34" charset="0"/>
              </a:rPr>
              <a:t>6/6</a:t>
            </a:r>
            <a:endParaRPr lang="en-US" altLang="zh-TW" sz="1600" b="1" dirty="0">
              <a:latin typeface="Arial" pitchFamily="34" charset="0"/>
              <a:ea typeface="方正兰亭黑简体" pitchFamily="2" charset="-122"/>
              <a:cs typeface="Arial" pitchFamily="34" charset="0"/>
            </a:endParaRPr>
          </a:p>
        </p:txBody>
      </p:sp>
      <p:sp>
        <p:nvSpPr>
          <p:cNvPr id="72" name="矩形 22"/>
          <p:cNvSpPr>
            <a:spLocks noChangeArrowheads="1"/>
          </p:cNvSpPr>
          <p:nvPr/>
        </p:nvSpPr>
        <p:spPr bwMode="auto">
          <a:xfrm>
            <a:off x="428596" y="3000372"/>
            <a:ext cx="470000" cy="338554"/>
          </a:xfrm>
          <a:prstGeom prst="rect">
            <a:avLst/>
          </a:prstGeom>
          <a:noFill/>
          <a:ln w="9525">
            <a:noFill/>
            <a:miter lim="800000"/>
            <a:headEnd/>
            <a:tailEnd/>
          </a:ln>
        </p:spPr>
        <p:txBody>
          <a:bodyPr wrap="none">
            <a:spAutoFit/>
          </a:bodyPr>
          <a:lstStyle/>
          <a:p>
            <a:pPr algn="ctr">
              <a:spcBef>
                <a:spcPct val="20000"/>
              </a:spcBef>
            </a:pPr>
            <a:r>
              <a:rPr lang="en-US" altLang="zh-CN" sz="1600" b="1" dirty="0" smtClean="0">
                <a:solidFill>
                  <a:srgbClr val="C00000"/>
                </a:solidFill>
                <a:latin typeface="Arial" pitchFamily="34" charset="0"/>
                <a:ea typeface="方正兰亭黑简体" pitchFamily="2" charset="-122"/>
                <a:cs typeface="Arial" pitchFamily="34" charset="0"/>
              </a:rPr>
              <a:t>4/4</a:t>
            </a:r>
          </a:p>
        </p:txBody>
      </p:sp>
      <p:sp>
        <p:nvSpPr>
          <p:cNvPr id="73" name="橢圓 29"/>
          <p:cNvSpPr/>
          <p:nvPr/>
        </p:nvSpPr>
        <p:spPr>
          <a:xfrm>
            <a:off x="3784596" y="2571744"/>
            <a:ext cx="215900" cy="215900"/>
          </a:xfrm>
          <a:prstGeom prst="ellipse">
            <a:avLst/>
          </a:prstGeom>
          <a:solidFill>
            <a:srgbClr val="FFFF0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TW" altLang="en-US">
              <a:latin typeface="Arial" pitchFamily="34" charset="0"/>
              <a:ea typeface="方正兰亭黑简体" pitchFamily="2" charset="-122"/>
              <a:cs typeface="Arial" pitchFamily="34" charset="0"/>
            </a:endParaRPr>
          </a:p>
        </p:txBody>
      </p:sp>
      <p:sp>
        <p:nvSpPr>
          <p:cNvPr id="74" name="矩形 20"/>
          <p:cNvSpPr>
            <a:spLocks noChangeArrowheads="1"/>
          </p:cNvSpPr>
          <p:nvPr/>
        </p:nvSpPr>
        <p:spPr bwMode="auto">
          <a:xfrm>
            <a:off x="3571868" y="3000372"/>
            <a:ext cx="583814" cy="338554"/>
          </a:xfrm>
          <a:prstGeom prst="rect">
            <a:avLst/>
          </a:prstGeom>
          <a:noFill/>
          <a:ln w="9525">
            <a:noFill/>
            <a:miter lim="800000"/>
            <a:headEnd/>
            <a:tailEnd/>
          </a:ln>
        </p:spPr>
        <p:txBody>
          <a:bodyPr wrap="none">
            <a:spAutoFit/>
          </a:bodyPr>
          <a:lstStyle/>
          <a:p>
            <a:pPr marL="0" lvl="2" eaLnBrk="0" hangingPunct="0">
              <a:spcBef>
                <a:spcPct val="20000"/>
              </a:spcBef>
              <a:buClr>
                <a:srgbClr val="000099"/>
              </a:buClr>
              <a:buSzPct val="75000"/>
              <a:buFont typeface="Wingdings" pitchFamily="2" charset="2"/>
              <a:buNone/>
            </a:pPr>
            <a:r>
              <a:rPr kumimoji="0" lang="en-US" altLang="zh-TW" sz="1600" b="1" dirty="0" smtClean="0">
                <a:solidFill>
                  <a:srgbClr val="C00000"/>
                </a:solidFill>
                <a:latin typeface="Arial" pitchFamily="34" charset="0"/>
                <a:ea typeface="方正兰亭黑简体" pitchFamily="2" charset="-122"/>
                <a:cs typeface="Arial" pitchFamily="34" charset="0"/>
              </a:rPr>
              <a:t>7/31</a:t>
            </a:r>
            <a:endParaRPr kumimoji="0" lang="en-US" altLang="zh-TW" sz="1600" b="1" dirty="0">
              <a:solidFill>
                <a:srgbClr val="C00000"/>
              </a:solidFill>
              <a:latin typeface="Arial" pitchFamily="34" charset="0"/>
              <a:ea typeface="方正兰亭黑简体" pitchFamily="2" charset="-122"/>
              <a:cs typeface="Arial" pitchFamily="34" charset="0"/>
            </a:endParaRPr>
          </a:p>
        </p:txBody>
      </p:sp>
      <p:sp>
        <p:nvSpPr>
          <p:cNvPr id="75" name="TextBox 74"/>
          <p:cNvSpPr txBox="1"/>
          <p:nvPr/>
        </p:nvSpPr>
        <p:spPr>
          <a:xfrm>
            <a:off x="857224" y="3429000"/>
            <a:ext cx="946093" cy="830997"/>
          </a:xfrm>
          <a:prstGeom prst="rect">
            <a:avLst/>
          </a:prstGeom>
          <a:noFill/>
        </p:spPr>
        <p:txBody>
          <a:bodyPr wrap="none" rtlCol="0">
            <a:spAutoFit/>
          </a:bodyPr>
          <a:lstStyle/>
          <a:p>
            <a:pPr algn="ctr"/>
            <a:r>
              <a:rPr lang="zh-CN" altLang="en-US" sz="1600" b="1" dirty="0" smtClean="0">
                <a:latin typeface="Arial" pitchFamily="34" charset="0"/>
                <a:ea typeface="方正兰亭黑简体" pitchFamily="2" charset="-122"/>
                <a:cs typeface="Arial" pitchFamily="34" charset="0"/>
              </a:rPr>
              <a:t>校园</a:t>
            </a:r>
            <a:endParaRPr lang="en-US" altLang="zh-CN" sz="1600" b="1" dirty="0" smtClean="0">
              <a:latin typeface="Arial" pitchFamily="34" charset="0"/>
              <a:ea typeface="方正兰亭黑简体" pitchFamily="2" charset="-122"/>
              <a:cs typeface="Arial" pitchFamily="34" charset="0"/>
            </a:endParaRPr>
          </a:p>
          <a:p>
            <a:pPr algn="ctr"/>
            <a:r>
              <a:rPr lang="zh-CN" altLang="en-US" sz="1600" b="1" dirty="0" smtClean="0">
                <a:latin typeface="Arial" pitchFamily="34" charset="0"/>
                <a:ea typeface="方正兰亭黑简体" pitchFamily="2" charset="-122"/>
                <a:cs typeface="Arial" pitchFamily="34" charset="0"/>
              </a:rPr>
              <a:t>宣讲会</a:t>
            </a:r>
            <a:endParaRPr lang="en-US" altLang="zh-CN" sz="1600" b="1" dirty="0" smtClean="0">
              <a:latin typeface="Arial" pitchFamily="34" charset="0"/>
              <a:ea typeface="方正兰亭黑简体" pitchFamily="2" charset="-122"/>
              <a:cs typeface="Arial" pitchFamily="34" charset="0"/>
            </a:endParaRPr>
          </a:p>
          <a:p>
            <a:pPr algn="ctr"/>
            <a:r>
              <a:rPr lang="en-US" altLang="zh-CN" sz="1600" b="1" dirty="0" smtClean="0">
                <a:latin typeface="Arial" pitchFamily="34" charset="0"/>
                <a:ea typeface="方正兰亭黑简体" pitchFamily="2" charset="-122"/>
                <a:cs typeface="Arial" pitchFamily="34" charset="0"/>
              </a:rPr>
              <a:t>4</a:t>
            </a:r>
            <a:r>
              <a:rPr lang="zh-CN" altLang="en-US" sz="1600" b="1" dirty="0" smtClean="0">
                <a:latin typeface="Arial" pitchFamily="34" charset="0"/>
                <a:ea typeface="方正兰亭黑简体" pitchFamily="2" charset="-122"/>
                <a:cs typeface="Arial" pitchFamily="34" charset="0"/>
              </a:rPr>
              <a:t>月</a:t>
            </a:r>
            <a:r>
              <a:rPr lang="en-US" altLang="zh-CN" sz="1600" b="1" dirty="0" smtClean="0">
                <a:latin typeface="Arial" pitchFamily="34" charset="0"/>
                <a:ea typeface="方正兰亭黑简体" pitchFamily="2" charset="-122"/>
                <a:cs typeface="Arial" pitchFamily="34" charset="0"/>
              </a:rPr>
              <a:t>~5</a:t>
            </a:r>
            <a:r>
              <a:rPr lang="zh-CN" altLang="en-US" sz="1600" b="1" dirty="0" smtClean="0">
                <a:latin typeface="Arial" pitchFamily="34" charset="0"/>
                <a:ea typeface="方正兰亭黑简体" pitchFamily="2" charset="-122"/>
                <a:cs typeface="Arial" pitchFamily="34" charset="0"/>
              </a:rPr>
              <a:t>月</a:t>
            </a:r>
          </a:p>
        </p:txBody>
      </p:sp>
      <p:sp>
        <p:nvSpPr>
          <p:cNvPr id="34" name="文字方塊 4"/>
          <p:cNvSpPr txBox="1"/>
          <p:nvPr/>
        </p:nvSpPr>
        <p:spPr>
          <a:xfrm>
            <a:off x="285720" y="5643578"/>
            <a:ext cx="8280920" cy="307777"/>
          </a:xfrm>
          <a:prstGeom prst="rect">
            <a:avLst/>
          </a:prstGeom>
          <a:noFill/>
        </p:spPr>
        <p:txBody>
          <a:bodyPr wrap="square" rtlCol="0">
            <a:spAutoFit/>
          </a:bodyPr>
          <a:lstStyle/>
          <a:p>
            <a:r>
              <a:rPr lang="en-US" altLang="zh-TW" sz="1400" dirty="0" smtClean="0"/>
              <a:t>*</a:t>
            </a:r>
            <a:r>
              <a:rPr lang="zh-CN" altLang="en-US" sz="1400" dirty="0" smtClean="0">
                <a:latin typeface="微軟正黑體" pitchFamily="34" charset="-120"/>
                <a:ea typeface="微軟正黑體" pitchFamily="34" charset="-120"/>
              </a:rPr>
              <a:t>大会保留修正相关竞赛办法与规则之权利，并以官方网站之最新公告为准</a:t>
            </a:r>
            <a:r>
              <a:rPr lang="zh-TW" altLang="en-US" sz="1400" dirty="0" smtClean="0">
                <a:latin typeface="微軟正黑體" pitchFamily="34" charset="-120"/>
                <a:ea typeface="微軟正黑體" pitchFamily="34" charset="-120"/>
              </a:rPr>
              <a:t>。</a:t>
            </a:r>
            <a:endParaRPr lang="zh-TW" altLang="en-US" sz="1400" dirty="0">
              <a:latin typeface="微軟正黑體" pitchFamily="34" charset="-120"/>
              <a:ea typeface="微軟正黑體" pitchFamily="34" charset="-12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pPr algn="l"/>
            <a:r>
              <a:rPr lang="zh-CN" altLang="en-US" dirty="0" smtClean="0"/>
              <a:t>企业命题赛制</a:t>
            </a:r>
            <a:endParaRPr lang="zh-CN" altLang="en-US" dirty="0"/>
          </a:p>
        </p:txBody>
      </p:sp>
      <p:graphicFrame>
        <p:nvGraphicFramePr>
          <p:cNvPr id="4" name="内容占位符 3"/>
          <p:cNvGraphicFramePr>
            <a:graphicFrameLocks noGrp="1"/>
          </p:cNvGraphicFramePr>
          <p:nvPr>
            <p:ph idx="1"/>
          </p:nvPr>
        </p:nvGraphicFramePr>
        <p:xfrm>
          <a:off x="357158" y="1285860"/>
          <a:ext cx="8072495" cy="3143273"/>
        </p:xfrm>
        <a:graphic>
          <a:graphicData uri="http://schemas.openxmlformats.org/drawingml/2006/table">
            <a:tbl>
              <a:tblPr firstRow="1" bandRow="1">
                <a:tableStyleId>{5C22544A-7EE6-4342-B048-85BDC9FD1C3A}</a:tableStyleId>
              </a:tblPr>
              <a:tblGrid>
                <a:gridCol w="1614499"/>
                <a:gridCol w="1614499"/>
                <a:gridCol w="1614499"/>
                <a:gridCol w="1614499"/>
                <a:gridCol w="1614499"/>
              </a:tblGrid>
              <a:tr h="777097">
                <a:tc>
                  <a:txBody>
                    <a:bodyPr/>
                    <a:lstStyle/>
                    <a:p>
                      <a:pPr algn="ctr"/>
                      <a:r>
                        <a:rPr lang="zh-CN" altLang="en-US" dirty="0" smtClean="0">
                          <a:latin typeface="方正兰亭黑简体" pitchFamily="2" charset="-122"/>
                          <a:ea typeface="方正兰亭黑简体" pitchFamily="2" charset="-122"/>
                        </a:rPr>
                        <a:t>赛区</a:t>
                      </a:r>
                      <a:endParaRPr lang="zh-CN" altLang="en-US" dirty="0">
                        <a:latin typeface="方正兰亭黑简体" pitchFamily="2" charset="-122"/>
                        <a:ea typeface="方正兰亭黑简体" pitchFamily="2" charset="-122"/>
                      </a:endParaRPr>
                    </a:p>
                  </a:txBody>
                  <a:tcPr anchor="ctr"/>
                </a:tc>
                <a:tc>
                  <a:txBody>
                    <a:bodyPr/>
                    <a:lstStyle/>
                    <a:p>
                      <a:pPr algn="ctr"/>
                      <a:r>
                        <a:rPr lang="zh-CN" altLang="en-US" dirty="0" smtClean="0">
                          <a:latin typeface="方正兰亭黑简体" pitchFamily="2" charset="-122"/>
                          <a:ea typeface="方正兰亭黑简体" pitchFamily="2" charset="-122"/>
                        </a:rPr>
                        <a:t>书审</a:t>
                      </a:r>
                      <a:endParaRPr lang="zh-CN" altLang="en-US" dirty="0">
                        <a:latin typeface="方正兰亭黑简体" pitchFamily="2" charset="-122"/>
                        <a:ea typeface="方正兰亭黑简体" pitchFamily="2" charset="-122"/>
                      </a:endParaRPr>
                    </a:p>
                  </a:txBody>
                  <a:tcPr anchor="ctr"/>
                </a:tc>
                <a:tc>
                  <a:txBody>
                    <a:bodyPr/>
                    <a:lstStyle/>
                    <a:p>
                      <a:pPr algn="ctr"/>
                      <a:r>
                        <a:rPr lang="zh-CN" altLang="en-US" dirty="0" smtClean="0">
                          <a:latin typeface="方正兰亭黑简体" pitchFamily="2" charset="-122"/>
                          <a:ea typeface="方正兰亭黑简体" pitchFamily="2" charset="-122"/>
                        </a:rPr>
                        <a:t>初赛</a:t>
                      </a:r>
                      <a:endParaRPr lang="zh-CN" altLang="en-US" dirty="0">
                        <a:latin typeface="方正兰亭黑简体" pitchFamily="2" charset="-122"/>
                        <a:ea typeface="方正兰亭黑简体" pitchFamily="2" charset="-122"/>
                      </a:endParaRPr>
                    </a:p>
                  </a:txBody>
                  <a:tcPr anchor="ctr"/>
                </a:tc>
                <a:tc>
                  <a:txBody>
                    <a:bodyPr/>
                    <a:lstStyle/>
                    <a:p>
                      <a:pPr algn="ctr"/>
                      <a:r>
                        <a:rPr lang="zh-CN" altLang="en-US" dirty="0" smtClean="0">
                          <a:latin typeface="方正兰亭黑简体" pitchFamily="2" charset="-122"/>
                          <a:ea typeface="方正兰亭黑简体" pitchFamily="2" charset="-122"/>
                        </a:rPr>
                        <a:t>区域决赛</a:t>
                      </a:r>
                      <a:endParaRPr lang="zh-CN" altLang="en-US" dirty="0">
                        <a:latin typeface="方正兰亭黑简体" pitchFamily="2" charset="-122"/>
                        <a:ea typeface="方正兰亭黑简体" pitchFamily="2" charset="-122"/>
                      </a:endParaRPr>
                    </a:p>
                  </a:txBody>
                  <a:tcPr anchor="ctr"/>
                </a:tc>
                <a:tc>
                  <a:txBody>
                    <a:bodyPr/>
                    <a:lstStyle/>
                    <a:p>
                      <a:pPr algn="ctr">
                        <a:spcBef>
                          <a:spcPct val="20000"/>
                        </a:spcBef>
                      </a:pPr>
                      <a:r>
                        <a:rPr lang="zh-CN" altLang="en-US" sz="1800" b="1" dirty="0" smtClean="0">
                          <a:solidFill>
                            <a:schemeClr val="bg1"/>
                          </a:solidFill>
                          <a:latin typeface="方正兰亭黑简体" pitchFamily="2" charset="-122"/>
                          <a:ea typeface="方正兰亭黑简体" pitchFamily="2" charset="-122"/>
                          <a:cs typeface="Arial" pitchFamily="34" charset="0"/>
                        </a:rPr>
                        <a:t>总决赛暨</a:t>
                      </a:r>
                      <a:endParaRPr lang="en-US" altLang="zh-CN" sz="1800" b="1" dirty="0" smtClean="0">
                        <a:solidFill>
                          <a:schemeClr val="bg1"/>
                        </a:solidFill>
                        <a:latin typeface="方正兰亭黑简体" pitchFamily="2" charset="-122"/>
                        <a:ea typeface="方正兰亭黑简体" pitchFamily="2" charset="-122"/>
                        <a:cs typeface="Arial" pitchFamily="34" charset="0"/>
                      </a:endParaRPr>
                    </a:p>
                    <a:p>
                      <a:pPr algn="ctr">
                        <a:spcBef>
                          <a:spcPct val="20000"/>
                        </a:spcBef>
                      </a:pPr>
                      <a:r>
                        <a:rPr lang="zh-CN" altLang="en-US" sz="1800" b="1" dirty="0" smtClean="0">
                          <a:solidFill>
                            <a:schemeClr val="bg1"/>
                          </a:solidFill>
                          <a:latin typeface="方正兰亭黑简体" pitchFamily="2" charset="-122"/>
                          <a:ea typeface="方正兰亭黑简体" pitchFamily="2" charset="-122"/>
                          <a:cs typeface="Arial" pitchFamily="34" charset="0"/>
                        </a:rPr>
                        <a:t>颁奖典礼</a:t>
                      </a:r>
                      <a:endParaRPr lang="en-US" altLang="zh-CN" sz="1800" b="1" dirty="0" smtClean="0">
                        <a:solidFill>
                          <a:schemeClr val="bg1"/>
                        </a:solidFill>
                        <a:latin typeface="方正兰亭黑简体" pitchFamily="2" charset="-122"/>
                        <a:ea typeface="方正兰亭黑简体" pitchFamily="2" charset="-122"/>
                        <a:cs typeface="Arial" pitchFamily="34" charset="0"/>
                      </a:endParaRPr>
                    </a:p>
                  </a:txBody>
                  <a:tcPr anchor="ctr"/>
                </a:tc>
              </a:tr>
              <a:tr h="591544">
                <a:tc>
                  <a:txBody>
                    <a:bodyPr/>
                    <a:lstStyle/>
                    <a:p>
                      <a:pPr algn="ctr"/>
                      <a:r>
                        <a:rPr lang="zh-CN" altLang="en-US" dirty="0" smtClean="0">
                          <a:latin typeface="方正兰亭黑简体" pitchFamily="2" charset="-122"/>
                          <a:ea typeface="方正兰亭黑简体" pitchFamily="2" charset="-122"/>
                        </a:rPr>
                        <a:t>上海</a:t>
                      </a:r>
                      <a:endParaRPr lang="zh-CN" altLang="en-US" dirty="0">
                        <a:latin typeface="方正兰亭黑简体" pitchFamily="2" charset="-122"/>
                        <a:ea typeface="方正兰亭黑简体" pitchFamily="2" charset="-122"/>
                      </a:endParaRPr>
                    </a:p>
                  </a:txBody>
                  <a:tcPr anchor="ctr"/>
                </a:tc>
                <a:tc>
                  <a:txBody>
                    <a:bodyPr/>
                    <a:lstStyle/>
                    <a:p>
                      <a:pPr algn="ctr"/>
                      <a:r>
                        <a:rPr lang="en-US" altLang="zh-CN" dirty="0" smtClean="0">
                          <a:latin typeface="方正兰亭黑简体" pitchFamily="2" charset="-122"/>
                          <a:ea typeface="方正兰亭黑简体" pitchFamily="2" charset="-122"/>
                        </a:rPr>
                        <a:t>&gt;18</a:t>
                      </a:r>
                      <a:r>
                        <a:rPr lang="zh-CN" altLang="en-US" dirty="0" smtClean="0">
                          <a:latin typeface="方正兰亭黑简体" pitchFamily="2" charset="-122"/>
                          <a:ea typeface="方正兰亭黑简体" pitchFamily="2" charset="-122"/>
                        </a:rPr>
                        <a:t>队</a:t>
                      </a:r>
                      <a:endParaRPr lang="zh-CN" altLang="en-US" dirty="0">
                        <a:latin typeface="方正兰亭黑简体" pitchFamily="2" charset="-122"/>
                        <a:ea typeface="方正兰亭黑简体" pitchFamily="2" charset="-122"/>
                      </a:endParaRPr>
                    </a:p>
                  </a:txBody>
                  <a:tcPr anchor="ctr"/>
                </a:tc>
                <a:tc>
                  <a:txBody>
                    <a:bodyPr/>
                    <a:lstStyle/>
                    <a:p>
                      <a:pPr algn="ctr"/>
                      <a:r>
                        <a:rPr lang="en-US" altLang="zh-CN" dirty="0" smtClean="0">
                          <a:latin typeface="方正兰亭黑简体" pitchFamily="2" charset="-122"/>
                          <a:ea typeface="方正兰亭黑简体" pitchFamily="2" charset="-122"/>
                        </a:rPr>
                        <a:t>18</a:t>
                      </a:r>
                      <a:r>
                        <a:rPr lang="zh-CN" altLang="en-US" dirty="0" smtClean="0">
                          <a:latin typeface="方正兰亭黑简体" pitchFamily="2" charset="-122"/>
                          <a:ea typeface="方正兰亭黑简体" pitchFamily="2" charset="-122"/>
                        </a:rPr>
                        <a:t>队</a:t>
                      </a:r>
                      <a:endParaRPr lang="zh-CN" altLang="en-US" dirty="0">
                        <a:latin typeface="方正兰亭黑简体" pitchFamily="2" charset="-122"/>
                        <a:ea typeface="方正兰亭黑简体" pitchFamily="2" charset="-122"/>
                      </a:endParaRPr>
                    </a:p>
                  </a:txBody>
                  <a:tcPr anchor="ctr"/>
                </a:tc>
                <a:tc>
                  <a:txBody>
                    <a:bodyPr/>
                    <a:lstStyle/>
                    <a:p>
                      <a:pPr algn="ctr"/>
                      <a:r>
                        <a:rPr lang="en-US" altLang="zh-CN" dirty="0" smtClean="0">
                          <a:latin typeface="方正兰亭黑简体" pitchFamily="2" charset="-122"/>
                          <a:ea typeface="方正兰亭黑简体" pitchFamily="2" charset="-122"/>
                        </a:rPr>
                        <a:t>6</a:t>
                      </a:r>
                      <a:r>
                        <a:rPr lang="zh-CN" altLang="en-US" dirty="0" smtClean="0">
                          <a:latin typeface="方正兰亭黑简体" pitchFamily="2" charset="-122"/>
                          <a:ea typeface="方正兰亭黑简体" pitchFamily="2" charset="-122"/>
                        </a:rPr>
                        <a:t>队</a:t>
                      </a:r>
                      <a:endParaRPr lang="zh-CN" altLang="en-US" dirty="0">
                        <a:latin typeface="方正兰亭黑简体" pitchFamily="2" charset="-122"/>
                        <a:ea typeface="方正兰亭黑简体" pitchFamily="2" charset="-122"/>
                      </a:endParaRPr>
                    </a:p>
                  </a:txBody>
                  <a:tcPr anchor="ctr"/>
                </a:tc>
                <a:tc>
                  <a:txBody>
                    <a:bodyPr/>
                    <a:lstStyle/>
                    <a:p>
                      <a:pPr algn="ctr"/>
                      <a:r>
                        <a:rPr lang="en-US" altLang="zh-CN" dirty="0" smtClean="0">
                          <a:latin typeface="方正兰亭黑简体" pitchFamily="2" charset="-122"/>
                          <a:ea typeface="方正兰亭黑简体" pitchFamily="2" charset="-122"/>
                        </a:rPr>
                        <a:t>2</a:t>
                      </a:r>
                      <a:r>
                        <a:rPr lang="zh-CN" altLang="en-US" dirty="0" smtClean="0">
                          <a:latin typeface="方正兰亭黑简体" pitchFamily="2" charset="-122"/>
                          <a:ea typeface="方正兰亭黑简体" pitchFamily="2" charset="-122"/>
                        </a:rPr>
                        <a:t>队</a:t>
                      </a:r>
                      <a:endParaRPr lang="zh-CN" altLang="en-US" dirty="0">
                        <a:latin typeface="方正兰亭黑简体" pitchFamily="2" charset="-122"/>
                        <a:ea typeface="方正兰亭黑简体" pitchFamily="2" charset="-122"/>
                      </a:endParaRPr>
                    </a:p>
                  </a:txBody>
                  <a:tcPr anchor="ctr"/>
                </a:tc>
              </a:tr>
              <a:tr h="591544">
                <a:tc>
                  <a:txBody>
                    <a:bodyPr/>
                    <a:lstStyle/>
                    <a:p>
                      <a:pPr algn="ctr"/>
                      <a:r>
                        <a:rPr lang="zh-CN" altLang="en-US" dirty="0" smtClean="0">
                          <a:latin typeface="方正兰亭黑简体" pitchFamily="2" charset="-122"/>
                          <a:ea typeface="方正兰亭黑简体" pitchFamily="2" charset="-122"/>
                        </a:rPr>
                        <a:t>北京</a:t>
                      </a:r>
                      <a:endParaRPr lang="zh-CN" altLang="en-US" dirty="0">
                        <a:latin typeface="方正兰亭黑简体" pitchFamily="2" charset="-122"/>
                        <a:ea typeface="方正兰亭黑简体" pitchFamily="2" charset="-122"/>
                      </a:endParaRPr>
                    </a:p>
                  </a:txBody>
                  <a:tcPr anchor="ctr"/>
                </a:tc>
                <a:tc>
                  <a:txBody>
                    <a:bodyPr/>
                    <a:lstStyle/>
                    <a:p>
                      <a:pPr algn="ctr"/>
                      <a:r>
                        <a:rPr lang="en-US" altLang="zh-CN" dirty="0" smtClean="0">
                          <a:latin typeface="方正兰亭黑简体" pitchFamily="2" charset="-122"/>
                          <a:ea typeface="方正兰亭黑简体" pitchFamily="2" charset="-122"/>
                        </a:rPr>
                        <a:t>&gt;18</a:t>
                      </a:r>
                      <a:r>
                        <a:rPr lang="zh-CN" altLang="en-US" dirty="0" smtClean="0">
                          <a:latin typeface="方正兰亭黑简体" pitchFamily="2" charset="-122"/>
                          <a:ea typeface="方正兰亭黑简体" pitchFamily="2" charset="-122"/>
                        </a:rPr>
                        <a:t>队</a:t>
                      </a:r>
                      <a:endParaRPr lang="zh-CN" altLang="en-US" dirty="0">
                        <a:latin typeface="方正兰亭黑简体" pitchFamily="2" charset="-122"/>
                        <a:ea typeface="方正兰亭黑简体" pitchFamily="2" charset="-122"/>
                      </a:endParaRPr>
                    </a:p>
                  </a:txBody>
                  <a:tcPr anchor="ctr"/>
                </a:tc>
                <a:tc>
                  <a:txBody>
                    <a:bodyPr/>
                    <a:lstStyle/>
                    <a:p>
                      <a:pPr algn="ctr"/>
                      <a:r>
                        <a:rPr lang="en-US" altLang="zh-CN" dirty="0" smtClean="0">
                          <a:latin typeface="方正兰亭黑简体" pitchFamily="2" charset="-122"/>
                          <a:ea typeface="方正兰亭黑简体" pitchFamily="2" charset="-122"/>
                        </a:rPr>
                        <a:t>18</a:t>
                      </a:r>
                      <a:r>
                        <a:rPr lang="zh-CN" altLang="en-US" dirty="0" smtClean="0">
                          <a:latin typeface="方正兰亭黑简体" pitchFamily="2" charset="-122"/>
                          <a:ea typeface="方正兰亭黑简体" pitchFamily="2" charset="-122"/>
                        </a:rPr>
                        <a:t>队</a:t>
                      </a:r>
                      <a:endParaRPr lang="zh-CN" altLang="en-US" dirty="0">
                        <a:latin typeface="方正兰亭黑简体" pitchFamily="2" charset="-122"/>
                        <a:ea typeface="方正兰亭黑简体" pitchFamily="2" charset="-122"/>
                      </a:endParaRPr>
                    </a:p>
                  </a:txBody>
                  <a:tcPr anchor="ctr"/>
                </a:tc>
                <a:tc>
                  <a:txBody>
                    <a:bodyPr/>
                    <a:lstStyle/>
                    <a:p>
                      <a:pPr algn="ctr"/>
                      <a:r>
                        <a:rPr lang="en-US" altLang="zh-CN" dirty="0" smtClean="0">
                          <a:latin typeface="方正兰亭黑简体" pitchFamily="2" charset="-122"/>
                          <a:ea typeface="方正兰亭黑简体" pitchFamily="2" charset="-122"/>
                        </a:rPr>
                        <a:t>6</a:t>
                      </a:r>
                      <a:r>
                        <a:rPr lang="zh-CN" altLang="en-US" dirty="0" smtClean="0">
                          <a:latin typeface="方正兰亭黑简体" pitchFamily="2" charset="-122"/>
                          <a:ea typeface="方正兰亭黑简体" pitchFamily="2" charset="-122"/>
                        </a:rPr>
                        <a:t>队</a:t>
                      </a:r>
                      <a:endParaRPr lang="zh-CN" altLang="en-US" dirty="0">
                        <a:latin typeface="方正兰亭黑简体" pitchFamily="2" charset="-122"/>
                        <a:ea typeface="方正兰亭黑简体" pitchFamily="2" charset="-122"/>
                      </a:endParaRPr>
                    </a:p>
                  </a:txBody>
                  <a:tcPr anchor="ctr"/>
                </a:tc>
                <a:tc>
                  <a:txBody>
                    <a:bodyPr/>
                    <a:lstStyle/>
                    <a:p>
                      <a:pPr algn="ctr"/>
                      <a:r>
                        <a:rPr lang="en-US" altLang="zh-CN" dirty="0" smtClean="0">
                          <a:latin typeface="方正兰亭黑简体" pitchFamily="2" charset="-122"/>
                          <a:ea typeface="方正兰亭黑简体" pitchFamily="2" charset="-122"/>
                        </a:rPr>
                        <a:t>2</a:t>
                      </a:r>
                      <a:r>
                        <a:rPr lang="zh-CN" altLang="en-US" dirty="0" smtClean="0">
                          <a:latin typeface="方正兰亭黑简体" pitchFamily="2" charset="-122"/>
                          <a:ea typeface="方正兰亭黑简体" pitchFamily="2" charset="-122"/>
                        </a:rPr>
                        <a:t>队</a:t>
                      </a:r>
                      <a:endParaRPr lang="zh-CN" altLang="en-US" dirty="0">
                        <a:latin typeface="方正兰亭黑简体" pitchFamily="2" charset="-122"/>
                        <a:ea typeface="方正兰亭黑简体" pitchFamily="2" charset="-122"/>
                      </a:endParaRPr>
                    </a:p>
                  </a:txBody>
                  <a:tcPr anchor="ctr"/>
                </a:tc>
              </a:tr>
              <a:tr h="591544">
                <a:tc>
                  <a:txBody>
                    <a:bodyPr/>
                    <a:lstStyle/>
                    <a:p>
                      <a:pPr algn="ctr"/>
                      <a:r>
                        <a:rPr lang="zh-CN" altLang="en-US" dirty="0" smtClean="0">
                          <a:latin typeface="方正兰亭黑简体" pitchFamily="2" charset="-122"/>
                          <a:ea typeface="方正兰亭黑简体" pitchFamily="2" charset="-122"/>
                        </a:rPr>
                        <a:t>西安</a:t>
                      </a:r>
                      <a:endParaRPr lang="zh-CN" altLang="en-US" dirty="0">
                        <a:latin typeface="方正兰亭黑简体" pitchFamily="2" charset="-122"/>
                        <a:ea typeface="方正兰亭黑简体" pitchFamily="2" charset="-122"/>
                      </a:endParaRPr>
                    </a:p>
                  </a:txBody>
                  <a:tcPr anchor="ctr"/>
                </a:tc>
                <a:tc>
                  <a:txBody>
                    <a:bodyPr/>
                    <a:lstStyle/>
                    <a:p>
                      <a:pPr algn="ctr"/>
                      <a:r>
                        <a:rPr lang="en-US" altLang="zh-CN" dirty="0" smtClean="0">
                          <a:latin typeface="方正兰亭黑简体" pitchFamily="2" charset="-122"/>
                          <a:ea typeface="方正兰亭黑简体" pitchFamily="2" charset="-122"/>
                        </a:rPr>
                        <a:t>&gt;18</a:t>
                      </a:r>
                      <a:r>
                        <a:rPr lang="zh-CN" altLang="en-US" dirty="0" smtClean="0">
                          <a:latin typeface="方正兰亭黑简体" pitchFamily="2" charset="-122"/>
                          <a:ea typeface="方正兰亭黑简体" pitchFamily="2" charset="-122"/>
                        </a:rPr>
                        <a:t>队</a:t>
                      </a:r>
                      <a:endParaRPr lang="zh-CN" altLang="en-US" dirty="0">
                        <a:latin typeface="方正兰亭黑简体" pitchFamily="2" charset="-122"/>
                        <a:ea typeface="方正兰亭黑简体" pitchFamily="2" charset="-122"/>
                      </a:endParaRPr>
                    </a:p>
                  </a:txBody>
                  <a:tcPr anchor="ctr"/>
                </a:tc>
                <a:tc>
                  <a:txBody>
                    <a:bodyPr/>
                    <a:lstStyle/>
                    <a:p>
                      <a:pPr algn="ctr"/>
                      <a:r>
                        <a:rPr lang="en-US" altLang="zh-CN" dirty="0" smtClean="0">
                          <a:latin typeface="方正兰亭黑简体" pitchFamily="2" charset="-122"/>
                          <a:ea typeface="方正兰亭黑简体" pitchFamily="2" charset="-122"/>
                        </a:rPr>
                        <a:t>18</a:t>
                      </a:r>
                      <a:r>
                        <a:rPr lang="zh-CN" altLang="en-US" dirty="0" smtClean="0">
                          <a:latin typeface="方正兰亭黑简体" pitchFamily="2" charset="-122"/>
                          <a:ea typeface="方正兰亭黑简体" pitchFamily="2" charset="-122"/>
                        </a:rPr>
                        <a:t>队</a:t>
                      </a:r>
                      <a:endParaRPr lang="zh-CN" altLang="en-US" dirty="0">
                        <a:latin typeface="方正兰亭黑简体" pitchFamily="2" charset="-122"/>
                        <a:ea typeface="方正兰亭黑简体" pitchFamily="2" charset="-122"/>
                      </a:endParaRPr>
                    </a:p>
                  </a:txBody>
                  <a:tcPr anchor="ctr"/>
                </a:tc>
                <a:tc>
                  <a:txBody>
                    <a:bodyPr/>
                    <a:lstStyle/>
                    <a:p>
                      <a:pPr algn="ctr"/>
                      <a:r>
                        <a:rPr lang="en-US" altLang="zh-CN" dirty="0" smtClean="0">
                          <a:latin typeface="方正兰亭黑简体" pitchFamily="2" charset="-122"/>
                          <a:ea typeface="方正兰亭黑简体" pitchFamily="2" charset="-122"/>
                        </a:rPr>
                        <a:t>6</a:t>
                      </a:r>
                      <a:r>
                        <a:rPr lang="zh-CN" altLang="en-US" dirty="0" smtClean="0">
                          <a:latin typeface="方正兰亭黑简体" pitchFamily="2" charset="-122"/>
                          <a:ea typeface="方正兰亭黑简体" pitchFamily="2" charset="-122"/>
                        </a:rPr>
                        <a:t>队</a:t>
                      </a:r>
                      <a:endParaRPr lang="zh-CN" altLang="en-US" dirty="0">
                        <a:latin typeface="方正兰亭黑简体" pitchFamily="2" charset="-122"/>
                        <a:ea typeface="方正兰亭黑简体" pitchFamily="2" charset="-122"/>
                      </a:endParaRPr>
                    </a:p>
                  </a:txBody>
                  <a:tcPr anchor="ctr"/>
                </a:tc>
                <a:tc>
                  <a:txBody>
                    <a:bodyPr/>
                    <a:lstStyle/>
                    <a:p>
                      <a:pPr algn="ctr"/>
                      <a:r>
                        <a:rPr lang="en-US" altLang="zh-CN" dirty="0" smtClean="0">
                          <a:latin typeface="方正兰亭黑简体" pitchFamily="2" charset="-122"/>
                          <a:ea typeface="方正兰亭黑简体" pitchFamily="2" charset="-122"/>
                        </a:rPr>
                        <a:t>2</a:t>
                      </a:r>
                      <a:r>
                        <a:rPr lang="zh-CN" altLang="en-US" dirty="0" smtClean="0">
                          <a:latin typeface="方正兰亭黑简体" pitchFamily="2" charset="-122"/>
                          <a:ea typeface="方正兰亭黑简体" pitchFamily="2" charset="-122"/>
                        </a:rPr>
                        <a:t>队</a:t>
                      </a:r>
                      <a:endParaRPr lang="zh-CN" altLang="en-US" dirty="0">
                        <a:latin typeface="方正兰亭黑简体" pitchFamily="2" charset="-122"/>
                        <a:ea typeface="方正兰亭黑简体" pitchFamily="2" charset="-122"/>
                      </a:endParaRPr>
                    </a:p>
                  </a:txBody>
                  <a:tcPr anchor="ctr"/>
                </a:tc>
              </a:tr>
              <a:tr h="591544">
                <a:tc>
                  <a:txBody>
                    <a:bodyPr/>
                    <a:lstStyle/>
                    <a:p>
                      <a:pPr algn="ctr"/>
                      <a:r>
                        <a:rPr lang="en-US" altLang="zh-CN" dirty="0" smtClean="0">
                          <a:latin typeface="方正兰亭黑简体" pitchFamily="2" charset="-122"/>
                          <a:ea typeface="方正兰亭黑简体" pitchFamily="2" charset="-122"/>
                        </a:rPr>
                        <a:t>TOTAL</a:t>
                      </a:r>
                      <a:endParaRPr lang="zh-CN" altLang="en-US" dirty="0">
                        <a:latin typeface="方正兰亭黑简体" pitchFamily="2" charset="-122"/>
                        <a:ea typeface="方正兰亭黑简体" pitchFamily="2" charset="-122"/>
                      </a:endParaRPr>
                    </a:p>
                  </a:txBody>
                  <a:tcPr anchor="ctr"/>
                </a:tc>
                <a:tc>
                  <a:txBody>
                    <a:bodyPr/>
                    <a:lstStyle/>
                    <a:p>
                      <a:pPr algn="ctr"/>
                      <a:r>
                        <a:rPr lang="en-US" altLang="zh-CN" dirty="0" smtClean="0">
                          <a:latin typeface="方正兰亭黑简体" pitchFamily="2" charset="-122"/>
                          <a:ea typeface="方正兰亭黑简体" pitchFamily="2" charset="-122"/>
                        </a:rPr>
                        <a:t>&gt;54</a:t>
                      </a:r>
                      <a:r>
                        <a:rPr lang="zh-CN" altLang="en-US" dirty="0" smtClean="0">
                          <a:latin typeface="方正兰亭黑简体" pitchFamily="2" charset="-122"/>
                          <a:ea typeface="方正兰亭黑简体" pitchFamily="2" charset="-122"/>
                        </a:rPr>
                        <a:t>队</a:t>
                      </a:r>
                      <a:endParaRPr lang="zh-CN" altLang="en-US" dirty="0">
                        <a:latin typeface="方正兰亭黑简体" pitchFamily="2" charset="-122"/>
                        <a:ea typeface="方正兰亭黑简体" pitchFamily="2" charset="-122"/>
                      </a:endParaRPr>
                    </a:p>
                  </a:txBody>
                  <a:tcPr anchor="ctr"/>
                </a:tc>
                <a:tc>
                  <a:txBody>
                    <a:bodyPr/>
                    <a:lstStyle/>
                    <a:p>
                      <a:pPr algn="ctr"/>
                      <a:r>
                        <a:rPr lang="en-US" altLang="zh-CN" dirty="0" smtClean="0">
                          <a:latin typeface="方正兰亭黑简体" pitchFamily="2" charset="-122"/>
                          <a:ea typeface="方正兰亭黑简体" pitchFamily="2" charset="-122"/>
                        </a:rPr>
                        <a:t>54</a:t>
                      </a:r>
                      <a:r>
                        <a:rPr lang="zh-CN" altLang="en-US" dirty="0" smtClean="0">
                          <a:latin typeface="方正兰亭黑简体" pitchFamily="2" charset="-122"/>
                          <a:ea typeface="方正兰亭黑简体" pitchFamily="2" charset="-122"/>
                        </a:rPr>
                        <a:t>队</a:t>
                      </a:r>
                      <a:endParaRPr lang="zh-CN" altLang="en-US" dirty="0">
                        <a:latin typeface="方正兰亭黑简体" pitchFamily="2" charset="-122"/>
                        <a:ea typeface="方正兰亭黑简体" pitchFamily="2" charset="-122"/>
                      </a:endParaRPr>
                    </a:p>
                  </a:txBody>
                  <a:tcPr anchor="ctr"/>
                </a:tc>
                <a:tc>
                  <a:txBody>
                    <a:bodyPr/>
                    <a:lstStyle/>
                    <a:p>
                      <a:pPr algn="ctr"/>
                      <a:r>
                        <a:rPr lang="en-US" altLang="zh-CN" dirty="0" smtClean="0">
                          <a:latin typeface="方正兰亭黑简体" pitchFamily="2" charset="-122"/>
                          <a:ea typeface="方正兰亭黑简体" pitchFamily="2" charset="-122"/>
                        </a:rPr>
                        <a:t>18</a:t>
                      </a:r>
                      <a:r>
                        <a:rPr lang="zh-CN" altLang="en-US" dirty="0" smtClean="0">
                          <a:latin typeface="方正兰亭黑简体" pitchFamily="2" charset="-122"/>
                          <a:ea typeface="方正兰亭黑简体" pitchFamily="2" charset="-122"/>
                        </a:rPr>
                        <a:t>队</a:t>
                      </a:r>
                      <a:endParaRPr lang="zh-CN" altLang="en-US" dirty="0">
                        <a:latin typeface="方正兰亭黑简体" pitchFamily="2" charset="-122"/>
                        <a:ea typeface="方正兰亭黑简体" pitchFamily="2" charset="-122"/>
                      </a:endParaRPr>
                    </a:p>
                  </a:txBody>
                  <a:tcPr anchor="ctr"/>
                </a:tc>
                <a:tc>
                  <a:txBody>
                    <a:bodyPr/>
                    <a:lstStyle/>
                    <a:p>
                      <a:pPr algn="ctr"/>
                      <a:r>
                        <a:rPr lang="en-US" altLang="zh-CN" dirty="0" smtClean="0">
                          <a:latin typeface="方正兰亭黑简体" pitchFamily="2" charset="-122"/>
                          <a:ea typeface="方正兰亭黑简体" pitchFamily="2" charset="-122"/>
                        </a:rPr>
                        <a:t>6</a:t>
                      </a:r>
                      <a:r>
                        <a:rPr lang="zh-CN" altLang="en-US" dirty="0" smtClean="0">
                          <a:latin typeface="方正兰亭黑简体" pitchFamily="2" charset="-122"/>
                          <a:ea typeface="方正兰亭黑简体" pitchFamily="2" charset="-122"/>
                        </a:rPr>
                        <a:t>队</a:t>
                      </a:r>
                      <a:endParaRPr lang="zh-CN" altLang="en-US" dirty="0">
                        <a:latin typeface="方正兰亭黑简体" pitchFamily="2" charset="-122"/>
                        <a:ea typeface="方正兰亭黑简体" pitchFamily="2" charset="-122"/>
                      </a:endParaRPr>
                    </a:p>
                  </a:txBody>
                  <a:tcPr anchor="ctr"/>
                </a:tc>
              </a:tr>
            </a:tbl>
          </a:graphicData>
        </a:graphic>
      </p:graphicFrame>
      <p:sp>
        <p:nvSpPr>
          <p:cNvPr id="6" name="文字方塊 6"/>
          <p:cNvSpPr txBox="1"/>
          <p:nvPr/>
        </p:nvSpPr>
        <p:spPr>
          <a:xfrm>
            <a:off x="503040" y="4643446"/>
            <a:ext cx="8640960" cy="1323439"/>
          </a:xfrm>
          <a:prstGeom prst="rect">
            <a:avLst/>
          </a:prstGeom>
          <a:noFill/>
        </p:spPr>
        <p:txBody>
          <a:bodyPr wrap="square" rtlCol="0">
            <a:spAutoFit/>
          </a:bodyPr>
          <a:lstStyle/>
          <a:p>
            <a:r>
              <a:rPr lang="zh-CN" altLang="en-US" sz="1600" dirty="0" smtClean="0">
                <a:latin typeface="+mn-lt"/>
                <a:ea typeface="微軟正黑體" pitchFamily="34" charset="-120"/>
              </a:rPr>
              <a:t>备注</a:t>
            </a:r>
            <a:r>
              <a:rPr lang="zh-TW" altLang="en-US" sz="1600" dirty="0" smtClean="0">
                <a:latin typeface="+mn-lt"/>
                <a:ea typeface="微軟正黑體" pitchFamily="34" charset="-120"/>
              </a:rPr>
              <a:t>：</a:t>
            </a:r>
            <a:endParaRPr lang="en-US" altLang="zh-TW" sz="1600" dirty="0" smtClean="0">
              <a:latin typeface="+mn-lt"/>
              <a:ea typeface="微軟正黑體" pitchFamily="34" charset="-120"/>
            </a:endParaRPr>
          </a:p>
          <a:p>
            <a:pPr marL="342900" indent="-342900">
              <a:buFont typeface="+mj-lt"/>
              <a:buAutoNum type="arabicPeriod"/>
            </a:pPr>
            <a:r>
              <a:rPr lang="zh-CN" altLang="en-US" sz="1600" dirty="0" smtClean="0">
                <a:ea typeface="微軟正黑體" pitchFamily="34" charset="-120"/>
              </a:rPr>
              <a:t>上述</a:t>
            </a:r>
            <a:r>
              <a:rPr lang="zh-CN" altLang="en-US" sz="1600" dirty="0" smtClean="0">
                <a:latin typeface="+mn-lt"/>
                <a:ea typeface="微軟正黑體" pitchFamily="34" charset="-120"/>
              </a:rPr>
              <a:t>队伍数指参与该竞赛的队伍数，例如初赛上海赛区有</a:t>
            </a:r>
            <a:r>
              <a:rPr lang="en-US" altLang="zh-CN" sz="1600" dirty="0" smtClean="0">
                <a:latin typeface="+mn-lt"/>
                <a:ea typeface="微軟正黑體" pitchFamily="34" charset="-120"/>
              </a:rPr>
              <a:t>18</a:t>
            </a:r>
            <a:r>
              <a:rPr lang="zh-CN" altLang="en-US" sz="1600" dirty="0" smtClean="0">
                <a:latin typeface="+mn-lt"/>
                <a:ea typeface="微軟正黑體" pitchFamily="34" charset="-120"/>
              </a:rPr>
              <a:t>队参与，</a:t>
            </a:r>
            <a:r>
              <a:rPr lang="en-US" altLang="zh-CN" sz="1600" dirty="0" smtClean="0">
                <a:latin typeface="+mn-lt"/>
                <a:ea typeface="微軟正黑體" pitchFamily="34" charset="-120"/>
              </a:rPr>
              <a:t>6</a:t>
            </a:r>
            <a:r>
              <a:rPr lang="zh-CN" altLang="en-US" sz="1600" dirty="0" smtClean="0">
                <a:latin typeface="+mn-lt"/>
                <a:ea typeface="微軟正黑體" pitchFamily="34" charset="-120"/>
              </a:rPr>
              <a:t>队可晋级决赛。</a:t>
            </a:r>
            <a:endParaRPr lang="en-US" altLang="zh-TW" sz="1600" dirty="0" smtClean="0">
              <a:latin typeface="+mn-lt"/>
              <a:ea typeface="微軟正黑體" pitchFamily="34" charset="-120"/>
            </a:endParaRPr>
          </a:p>
          <a:p>
            <a:pPr marL="342900" indent="-342900">
              <a:buFont typeface="+mj-lt"/>
              <a:buAutoNum type="arabicPeriod"/>
            </a:pPr>
            <a:r>
              <a:rPr lang="zh-CN" altLang="en-US" sz="1600" dirty="0" smtClean="0">
                <a:latin typeface="+mn-lt"/>
                <a:ea typeface="微軟正黑體" pitchFamily="34" charset="-120"/>
              </a:rPr>
              <a:t>书审队伍数为大会预估的队伍</a:t>
            </a:r>
            <a:r>
              <a:rPr lang="en-US" altLang="zh-CN" sz="1600" dirty="0" smtClean="0">
                <a:latin typeface="+mn-lt"/>
                <a:ea typeface="微軟正黑體" pitchFamily="34" charset="-120"/>
              </a:rPr>
              <a:t>-</a:t>
            </a:r>
            <a:r>
              <a:rPr lang="zh-CN" altLang="en-US" sz="1600" dirty="0" smtClean="0">
                <a:latin typeface="+mn-lt"/>
                <a:ea typeface="微軟正黑體" pitchFamily="34" charset="-120"/>
              </a:rPr>
              <a:t>议题分配结果</a:t>
            </a:r>
            <a:r>
              <a:rPr lang="zh-TW" altLang="en-US" sz="1600" dirty="0" smtClean="0">
                <a:latin typeface="+mn-lt"/>
                <a:ea typeface="微軟正黑體" pitchFamily="34" charset="-120"/>
              </a:rPr>
              <a:t>。</a:t>
            </a:r>
            <a:endParaRPr lang="en-US" altLang="zh-TW" sz="1600" dirty="0" smtClean="0">
              <a:latin typeface="+mn-lt"/>
              <a:ea typeface="微軟正黑體" pitchFamily="34" charset="-120"/>
            </a:endParaRPr>
          </a:p>
          <a:p>
            <a:pPr marL="342900" indent="-342900">
              <a:buFont typeface="+mj-lt"/>
              <a:buAutoNum type="arabicPeriod"/>
            </a:pPr>
            <a:r>
              <a:rPr lang="zh-CN" altLang="en-US" sz="1600" dirty="0" smtClean="0">
                <a:latin typeface="+mn-lt"/>
                <a:ea typeface="微軟正黑體" pitchFamily="34" charset="-120"/>
              </a:rPr>
              <a:t>书审及初赛、区域决赛、总决赛由</a:t>
            </a:r>
            <a:r>
              <a:rPr lang="en-US" altLang="zh-TW" sz="1600" dirty="0" smtClean="0">
                <a:latin typeface="+mn-lt"/>
                <a:ea typeface="微軟正黑體" pitchFamily="34" charset="-120"/>
              </a:rPr>
              <a:t>TiC100</a:t>
            </a:r>
            <a:r>
              <a:rPr lang="zh-CN" altLang="en-US" sz="1600" dirty="0" smtClean="0">
                <a:latin typeface="+mn-lt"/>
                <a:ea typeface="微軟正黑體" pitchFamily="34" charset="-120"/>
              </a:rPr>
              <a:t>大会统一举办</a:t>
            </a:r>
            <a:r>
              <a:rPr lang="zh-TW" altLang="en-US" sz="1600" dirty="0" smtClean="0">
                <a:latin typeface="+mn-lt"/>
                <a:ea typeface="微軟正黑體" pitchFamily="34" charset="-120"/>
              </a:rPr>
              <a:t>。</a:t>
            </a:r>
            <a:endParaRPr lang="en-US" altLang="zh-TW" sz="1600" dirty="0" smtClean="0">
              <a:latin typeface="+mn-lt"/>
              <a:ea typeface="微軟正黑體" pitchFamily="34" charset="-120"/>
            </a:endParaRPr>
          </a:p>
          <a:p>
            <a:pPr marL="342900" indent="-342900">
              <a:buFont typeface="+mj-lt"/>
              <a:buAutoNum type="arabicPeriod"/>
            </a:pPr>
            <a:r>
              <a:rPr lang="zh-CN" altLang="en-US" sz="1600" dirty="0" smtClean="0">
                <a:latin typeface="+mn-lt"/>
                <a:ea typeface="微軟正黑體" pitchFamily="34" charset="-120"/>
              </a:rPr>
              <a:t>大会保留修正相关竞赛办法与规则的权利，并与官方网站的最新公告为准。</a:t>
            </a:r>
            <a:endParaRPr lang="zh-TW" altLang="en-US" sz="1600" dirty="0" smtClean="0">
              <a:latin typeface="+mn-lt"/>
              <a:ea typeface="微軟正黑體" pitchFamily="34" charset="-12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pPr algn="l"/>
            <a:r>
              <a:rPr lang="zh-CN" altLang="en-US" dirty="0" smtClean="0"/>
              <a:t>校园自命题赛制</a:t>
            </a:r>
            <a:endParaRPr lang="zh-CN" altLang="en-US" dirty="0"/>
          </a:p>
        </p:txBody>
      </p:sp>
      <p:graphicFrame>
        <p:nvGraphicFramePr>
          <p:cNvPr id="4" name="内容占位符 3"/>
          <p:cNvGraphicFramePr>
            <a:graphicFrameLocks noGrp="1"/>
          </p:cNvGraphicFramePr>
          <p:nvPr>
            <p:ph idx="1"/>
          </p:nvPr>
        </p:nvGraphicFramePr>
        <p:xfrm>
          <a:off x="500034" y="1142984"/>
          <a:ext cx="8286810" cy="3071835"/>
        </p:xfrm>
        <a:graphic>
          <a:graphicData uri="http://schemas.openxmlformats.org/drawingml/2006/table">
            <a:tbl>
              <a:tblPr firstRow="1" bandRow="1">
                <a:tableStyleId>{5C22544A-7EE6-4342-B048-85BDC9FD1C3A}</a:tableStyleId>
              </a:tblPr>
              <a:tblGrid>
                <a:gridCol w="1657362"/>
                <a:gridCol w="1657362"/>
                <a:gridCol w="1657362"/>
                <a:gridCol w="1657362"/>
                <a:gridCol w="1657362"/>
              </a:tblGrid>
              <a:tr h="759435">
                <a:tc>
                  <a:txBody>
                    <a:bodyPr/>
                    <a:lstStyle/>
                    <a:p>
                      <a:pPr algn="ctr"/>
                      <a:r>
                        <a:rPr lang="zh-CN" altLang="en-US" dirty="0" smtClean="0">
                          <a:latin typeface="方正兰亭黑简体" pitchFamily="2" charset="-122"/>
                          <a:ea typeface="方正兰亭黑简体" pitchFamily="2" charset="-122"/>
                        </a:rPr>
                        <a:t>赛区</a:t>
                      </a:r>
                      <a:endParaRPr lang="zh-CN" altLang="en-US" dirty="0">
                        <a:latin typeface="方正兰亭黑简体" pitchFamily="2" charset="-122"/>
                        <a:ea typeface="方正兰亭黑简体" pitchFamily="2" charset="-122"/>
                      </a:endParaRPr>
                    </a:p>
                  </a:txBody>
                  <a:tcPr anchor="ctr"/>
                </a:tc>
                <a:tc>
                  <a:txBody>
                    <a:bodyPr/>
                    <a:lstStyle/>
                    <a:p>
                      <a:pPr algn="ctr"/>
                      <a:r>
                        <a:rPr lang="zh-CN" altLang="en-US" dirty="0" smtClean="0">
                          <a:latin typeface="方正兰亭黑简体" pitchFamily="2" charset="-122"/>
                          <a:ea typeface="方正兰亭黑简体" pitchFamily="2" charset="-122"/>
                        </a:rPr>
                        <a:t>书审</a:t>
                      </a:r>
                      <a:endParaRPr lang="zh-CN" altLang="en-US" dirty="0">
                        <a:latin typeface="方正兰亭黑简体" pitchFamily="2" charset="-122"/>
                        <a:ea typeface="方正兰亭黑简体" pitchFamily="2" charset="-122"/>
                      </a:endParaRPr>
                    </a:p>
                  </a:txBody>
                  <a:tcPr anchor="ctr"/>
                </a:tc>
                <a:tc>
                  <a:txBody>
                    <a:bodyPr/>
                    <a:lstStyle/>
                    <a:p>
                      <a:pPr algn="ctr"/>
                      <a:r>
                        <a:rPr lang="zh-CN" altLang="en-US" dirty="0" smtClean="0">
                          <a:latin typeface="方正兰亭黑简体" pitchFamily="2" charset="-122"/>
                          <a:ea typeface="方正兰亭黑简体" pitchFamily="2" charset="-122"/>
                        </a:rPr>
                        <a:t>初赛</a:t>
                      </a:r>
                      <a:endParaRPr lang="zh-CN" altLang="en-US" dirty="0">
                        <a:latin typeface="方正兰亭黑简体" pitchFamily="2" charset="-122"/>
                        <a:ea typeface="方正兰亭黑简体" pitchFamily="2" charset="-122"/>
                      </a:endParaRPr>
                    </a:p>
                  </a:txBody>
                  <a:tcPr anchor="ctr"/>
                </a:tc>
                <a:tc>
                  <a:txBody>
                    <a:bodyPr/>
                    <a:lstStyle/>
                    <a:p>
                      <a:pPr algn="ctr"/>
                      <a:r>
                        <a:rPr lang="zh-CN" altLang="en-US" dirty="0" smtClean="0">
                          <a:latin typeface="方正兰亭黑简体" pitchFamily="2" charset="-122"/>
                          <a:ea typeface="方正兰亭黑简体" pitchFamily="2" charset="-122"/>
                        </a:rPr>
                        <a:t>区域决赛</a:t>
                      </a:r>
                      <a:endParaRPr lang="zh-CN" altLang="en-US" dirty="0">
                        <a:latin typeface="方正兰亭黑简体" pitchFamily="2" charset="-122"/>
                        <a:ea typeface="方正兰亭黑简体" pitchFamily="2" charset="-122"/>
                      </a:endParaRPr>
                    </a:p>
                  </a:txBody>
                  <a:tcPr anchor="ctr"/>
                </a:tc>
                <a:tc>
                  <a:txBody>
                    <a:bodyPr/>
                    <a:lstStyle/>
                    <a:p>
                      <a:pPr algn="ctr">
                        <a:spcBef>
                          <a:spcPct val="20000"/>
                        </a:spcBef>
                      </a:pPr>
                      <a:r>
                        <a:rPr lang="zh-CN" altLang="en-US" sz="1800" b="1" dirty="0" smtClean="0">
                          <a:solidFill>
                            <a:schemeClr val="bg1"/>
                          </a:solidFill>
                          <a:latin typeface="方正兰亭黑简体" pitchFamily="2" charset="-122"/>
                          <a:ea typeface="方正兰亭黑简体" pitchFamily="2" charset="-122"/>
                          <a:cs typeface="Arial" pitchFamily="34" charset="0"/>
                        </a:rPr>
                        <a:t>总决赛暨</a:t>
                      </a:r>
                      <a:endParaRPr lang="en-US" altLang="zh-CN" sz="1800" b="1" dirty="0" smtClean="0">
                        <a:solidFill>
                          <a:schemeClr val="bg1"/>
                        </a:solidFill>
                        <a:latin typeface="方正兰亭黑简体" pitchFamily="2" charset="-122"/>
                        <a:ea typeface="方正兰亭黑简体" pitchFamily="2" charset="-122"/>
                        <a:cs typeface="Arial" pitchFamily="34" charset="0"/>
                      </a:endParaRPr>
                    </a:p>
                    <a:p>
                      <a:pPr algn="ctr">
                        <a:spcBef>
                          <a:spcPct val="20000"/>
                        </a:spcBef>
                      </a:pPr>
                      <a:r>
                        <a:rPr lang="zh-CN" altLang="en-US" sz="1800" b="1" dirty="0" smtClean="0">
                          <a:solidFill>
                            <a:schemeClr val="bg1"/>
                          </a:solidFill>
                          <a:latin typeface="方正兰亭黑简体" pitchFamily="2" charset="-122"/>
                          <a:ea typeface="方正兰亭黑简体" pitchFamily="2" charset="-122"/>
                          <a:cs typeface="Arial" pitchFamily="34" charset="0"/>
                        </a:rPr>
                        <a:t>颁奖典礼</a:t>
                      </a:r>
                      <a:endParaRPr lang="en-US" altLang="zh-CN" sz="1800" b="1" dirty="0" smtClean="0">
                        <a:solidFill>
                          <a:schemeClr val="bg1"/>
                        </a:solidFill>
                        <a:latin typeface="方正兰亭黑简体" pitchFamily="2" charset="-122"/>
                        <a:ea typeface="方正兰亭黑简体" pitchFamily="2" charset="-122"/>
                        <a:cs typeface="Arial" pitchFamily="34" charset="0"/>
                      </a:endParaRPr>
                    </a:p>
                  </a:txBody>
                  <a:tcPr anchor="ctr"/>
                </a:tc>
              </a:tr>
              <a:tr h="578100">
                <a:tc>
                  <a:txBody>
                    <a:bodyPr/>
                    <a:lstStyle/>
                    <a:p>
                      <a:pPr algn="ctr"/>
                      <a:r>
                        <a:rPr lang="zh-CN" altLang="en-US" dirty="0" smtClean="0">
                          <a:latin typeface="方正兰亭黑简体" pitchFamily="2" charset="-122"/>
                          <a:ea typeface="方正兰亭黑简体" pitchFamily="2" charset="-122"/>
                        </a:rPr>
                        <a:t>华东区</a:t>
                      </a:r>
                      <a:endParaRPr lang="zh-CN" altLang="en-US" dirty="0">
                        <a:latin typeface="方正兰亭黑简体" pitchFamily="2" charset="-122"/>
                        <a:ea typeface="方正兰亭黑简体" pitchFamily="2" charset="-122"/>
                      </a:endParaRPr>
                    </a:p>
                  </a:txBody>
                  <a:tcPr anchor="ctr"/>
                </a:tc>
                <a:tc>
                  <a:txBody>
                    <a:bodyPr/>
                    <a:lstStyle/>
                    <a:p>
                      <a:pPr algn="ctr"/>
                      <a:r>
                        <a:rPr lang="zh-CN" altLang="en-US" dirty="0" smtClean="0">
                          <a:latin typeface="方正兰亭黑简体" pitchFamily="2" charset="-122"/>
                          <a:ea typeface="方正兰亭黑简体" pitchFamily="2" charset="-122"/>
                        </a:rPr>
                        <a:t>自定</a:t>
                      </a:r>
                      <a:endParaRPr lang="zh-CN" altLang="en-US" dirty="0">
                        <a:latin typeface="方正兰亭黑简体" pitchFamily="2" charset="-122"/>
                        <a:ea typeface="方正兰亭黑简体" pitchFamily="2" charset="-122"/>
                      </a:endParaRPr>
                    </a:p>
                  </a:txBody>
                  <a:tcPr anchor="ctr"/>
                </a:tc>
                <a:tc>
                  <a:txBody>
                    <a:bodyPr/>
                    <a:lstStyle/>
                    <a:p>
                      <a:pPr algn="ctr"/>
                      <a:r>
                        <a:rPr lang="zh-CN" altLang="en-US" dirty="0" smtClean="0">
                          <a:latin typeface="方正兰亭黑简体" pitchFamily="2" charset="-122"/>
                          <a:ea typeface="方正兰亭黑简体" pitchFamily="2" charset="-122"/>
                        </a:rPr>
                        <a:t>自定</a:t>
                      </a:r>
                      <a:endParaRPr lang="zh-CN" altLang="en-US" dirty="0">
                        <a:latin typeface="方正兰亭黑简体" pitchFamily="2" charset="-122"/>
                        <a:ea typeface="方正兰亭黑简体" pitchFamily="2" charset="-122"/>
                      </a:endParaRPr>
                    </a:p>
                  </a:txBody>
                  <a:tcPr anchor="ctr"/>
                </a:tc>
                <a:tc>
                  <a:txBody>
                    <a:bodyPr/>
                    <a:lstStyle/>
                    <a:p>
                      <a:pPr algn="ctr"/>
                      <a:r>
                        <a:rPr lang="en-US" altLang="zh-CN" dirty="0" smtClean="0">
                          <a:latin typeface="方正兰亭黑简体" pitchFamily="2" charset="-122"/>
                          <a:ea typeface="方正兰亭黑简体" pitchFamily="2" charset="-122"/>
                        </a:rPr>
                        <a:t>6</a:t>
                      </a:r>
                      <a:r>
                        <a:rPr lang="zh-CN" altLang="en-US" dirty="0" smtClean="0">
                          <a:latin typeface="方正兰亭黑简体" pitchFamily="2" charset="-122"/>
                          <a:ea typeface="方正兰亭黑简体" pitchFamily="2" charset="-122"/>
                        </a:rPr>
                        <a:t>队</a:t>
                      </a:r>
                      <a:endParaRPr lang="zh-CN" altLang="en-US" dirty="0">
                        <a:latin typeface="方正兰亭黑简体" pitchFamily="2" charset="-122"/>
                        <a:ea typeface="方正兰亭黑简体" pitchFamily="2" charset="-122"/>
                      </a:endParaRPr>
                    </a:p>
                  </a:txBody>
                  <a:tcPr anchor="ctr"/>
                </a:tc>
                <a:tc>
                  <a:txBody>
                    <a:bodyPr/>
                    <a:lstStyle/>
                    <a:p>
                      <a:pPr algn="ctr"/>
                      <a:r>
                        <a:rPr lang="en-US" altLang="zh-CN" dirty="0" smtClean="0">
                          <a:latin typeface="方正兰亭黑简体" pitchFamily="2" charset="-122"/>
                          <a:ea typeface="方正兰亭黑简体" pitchFamily="2" charset="-122"/>
                        </a:rPr>
                        <a:t>2</a:t>
                      </a:r>
                      <a:r>
                        <a:rPr lang="zh-CN" altLang="en-US" dirty="0" smtClean="0">
                          <a:latin typeface="方正兰亭黑简体" pitchFamily="2" charset="-122"/>
                          <a:ea typeface="方正兰亭黑简体" pitchFamily="2" charset="-122"/>
                        </a:rPr>
                        <a:t>队</a:t>
                      </a:r>
                      <a:endParaRPr lang="zh-CN" altLang="en-US" dirty="0">
                        <a:latin typeface="方正兰亭黑简体" pitchFamily="2" charset="-122"/>
                        <a:ea typeface="方正兰亭黑简体" pitchFamily="2" charset="-122"/>
                      </a:endParaRPr>
                    </a:p>
                  </a:txBody>
                  <a:tcPr anchor="ctr"/>
                </a:tc>
              </a:tr>
              <a:tr h="578100">
                <a:tc>
                  <a:txBody>
                    <a:bodyPr/>
                    <a:lstStyle/>
                    <a:p>
                      <a:pPr algn="ctr"/>
                      <a:r>
                        <a:rPr lang="zh-CN" altLang="en-US" dirty="0" smtClean="0">
                          <a:latin typeface="方正兰亭黑简体" pitchFamily="2" charset="-122"/>
                          <a:ea typeface="方正兰亭黑简体" pitchFamily="2" charset="-122"/>
                        </a:rPr>
                        <a:t>华北区</a:t>
                      </a:r>
                      <a:endParaRPr lang="zh-CN" altLang="en-US" dirty="0">
                        <a:latin typeface="方正兰亭黑简体" pitchFamily="2" charset="-122"/>
                        <a:ea typeface="方正兰亭黑简体" pitchFamily="2" charset="-122"/>
                      </a:endParaRPr>
                    </a:p>
                  </a:txBody>
                  <a:tcPr anchor="ctr"/>
                </a:tc>
                <a:tc>
                  <a:txBody>
                    <a:bodyPr/>
                    <a:lstStyle/>
                    <a:p>
                      <a:pPr algn="ctr"/>
                      <a:r>
                        <a:rPr lang="zh-CN" altLang="en-US" dirty="0" smtClean="0">
                          <a:latin typeface="方正兰亭黑简体" pitchFamily="2" charset="-122"/>
                          <a:ea typeface="方正兰亭黑简体" pitchFamily="2" charset="-122"/>
                        </a:rPr>
                        <a:t>自定</a:t>
                      </a:r>
                      <a:endParaRPr lang="zh-CN" altLang="en-US" dirty="0">
                        <a:latin typeface="方正兰亭黑简体" pitchFamily="2" charset="-122"/>
                        <a:ea typeface="方正兰亭黑简体" pitchFamily="2" charset="-122"/>
                      </a:endParaRPr>
                    </a:p>
                  </a:txBody>
                  <a:tcPr anchor="ctr"/>
                </a:tc>
                <a:tc>
                  <a:txBody>
                    <a:bodyPr/>
                    <a:lstStyle/>
                    <a:p>
                      <a:pPr algn="ctr"/>
                      <a:r>
                        <a:rPr lang="zh-CN" altLang="en-US" dirty="0" smtClean="0">
                          <a:latin typeface="方正兰亭黑简体" pitchFamily="2" charset="-122"/>
                          <a:ea typeface="方正兰亭黑简体" pitchFamily="2" charset="-122"/>
                        </a:rPr>
                        <a:t>自定</a:t>
                      </a:r>
                      <a:endParaRPr lang="zh-CN" altLang="en-US" dirty="0">
                        <a:latin typeface="方正兰亭黑简体" pitchFamily="2" charset="-122"/>
                        <a:ea typeface="方正兰亭黑简体" pitchFamily="2" charset="-122"/>
                      </a:endParaRPr>
                    </a:p>
                  </a:txBody>
                  <a:tcPr anchor="ctr"/>
                </a:tc>
                <a:tc>
                  <a:txBody>
                    <a:bodyPr/>
                    <a:lstStyle/>
                    <a:p>
                      <a:pPr algn="ctr"/>
                      <a:r>
                        <a:rPr lang="en-US" altLang="zh-CN" dirty="0" smtClean="0">
                          <a:latin typeface="方正兰亭黑简体" pitchFamily="2" charset="-122"/>
                          <a:ea typeface="方正兰亭黑简体" pitchFamily="2" charset="-122"/>
                        </a:rPr>
                        <a:t>6</a:t>
                      </a:r>
                      <a:r>
                        <a:rPr lang="zh-CN" altLang="en-US" dirty="0" smtClean="0">
                          <a:latin typeface="方正兰亭黑简体" pitchFamily="2" charset="-122"/>
                          <a:ea typeface="方正兰亭黑简体" pitchFamily="2" charset="-122"/>
                        </a:rPr>
                        <a:t>队</a:t>
                      </a:r>
                      <a:endParaRPr lang="zh-CN" altLang="en-US" dirty="0">
                        <a:latin typeface="方正兰亭黑简体" pitchFamily="2" charset="-122"/>
                        <a:ea typeface="方正兰亭黑简体" pitchFamily="2" charset="-122"/>
                      </a:endParaRPr>
                    </a:p>
                  </a:txBody>
                  <a:tcPr anchor="ctr"/>
                </a:tc>
                <a:tc>
                  <a:txBody>
                    <a:bodyPr/>
                    <a:lstStyle/>
                    <a:p>
                      <a:pPr algn="ctr"/>
                      <a:r>
                        <a:rPr lang="en-US" altLang="zh-CN" dirty="0" smtClean="0">
                          <a:latin typeface="方正兰亭黑简体" pitchFamily="2" charset="-122"/>
                          <a:ea typeface="方正兰亭黑简体" pitchFamily="2" charset="-122"/>
                        </a:rPr>
                        <a:t>2</a:t>
                      </a:r>
                      <a:r>
                        <a:rPr lang="zh-CN" altLang="en-US" dirty="0" smtClean="0">
                          <a:latin typeface="方正兰亭黑简体" pitchFamily="2" charset="-122"/>
                          <a:ea typeface="方正兰亭黑简体" pitchFamily="2" charset="-122"/>
                        </a:rPr>
                        <a:t>队</a:t>
                      </a:r>
                      <a:endParaRPr lang="zh-CN" altLang="en-US" dirty="0">
                        <a:latin typeface="方正兰亭黑简体" pitchFamily="2" charset="-122"/>
                        <a:ea typeface="方正兰亭黑简体" pitchFamily="2" charset="-122"/>
                      </a:endParaRPr>
                    </a:p>
                  </a:txBody>
                  <a:tcPr anchor="ctr"/>
                </a:tc>
              </a:tr>
              <a:tr h="578100">
                <a:tc>
                  <a:txBody>
                    <a:bodyPr/>
                    <a:lstStyle/>
                    <a:p>
                      <a:pPr algn="ctr"/>
                      <a:r>
                        <a:rPr lang="zh-CN" altLang="en-US" dirty="0" smtClean="0">
                          <a:latin typeface="方正兰亭黑简体" pitchFamily="2" charset="-122"/>
                          <a:ea typeface="方正兰亭黑简体" pitchFamily="2" charset="-122"/>
                        </a:rPr>
                        <a:t>西北区</a:t>
                      </a:r>
                      <a:endParaRPr lang="zh-CN" altLang="en-US" dirty="0">
                        <a:latin typeface="方正兰亭黑简体" pitchFamily="2" charset="-122"/>
                        <a:ea typeface="方正兰亭黑简体" pitchFamily="2" charset="-122"/>
                      </a:endParaRPr>
                    </a:p>
                  </a:txBody>
                  <a:tcPr anchor="ctr"/>
                </a:tc>
                <a:tc>
                  <a:txBody>
                    <a:bodyPr/>
                    <a:lstStyle/>
                    <a:p>
                      <a:pPr algn="ctr"/>
                      <a:r>
                        <a:rPr lang="zh-CN" altLang="en-US" dirty="0" smtClean="0">
                          <a:latin typeface="方正兰亭黑简体" pitchFamily="2" charset="-122"/>
                          <a:ea typeface="方正兰亭黑简体" pitchFamily="2" charset="-122"/>
                        </a:rPr>
                        <a:t>自定</a:t>
                      </a:r>
                      <a:endParaRPr lang="zh-CN" altLang="en-US" dirty="0">
                        <a:latin typeface="方正兰亭黑简体" pitchFamily="2" charset="-122"/>
                        <a:ea typeface="方正兰亭黑简体" pitchFamily="2" charset="-122"/>
                      </a:endParaRPr>
                    </a:p>
                  </a:txBody>
                  <a:tcPr anchor="ctr"/>
                </a:tc>
                <a:tc>
                  <a:txBody>
                    <a:bodyPr/>
                    <a:lstStyle/>
                    <a:p>
                      <a:pPr algn="ctr"/>
                      <a:r>
                        <a:rPr lang="zh-CN" altLang="en-US" dirty="0" smtClean="0">
                          <a:latin typeface="方正兰亭黑简体" pitchFamily="2" charset="-122"/>
                          <a:ea typeface="方正兰亭黑简体" pitchFamily="2" charset="-122"/>
                        </a:rPr>
                        <a:t>自定</a:t>
                      </a:r>
                      <a:endParaRPr lang="zh-CN" altLang="en-US" dirty="0">
                        <a:latin typeface="方正兰亭黑简体" pitchFamily="2" charset="-122"/>
                        <a:ea typeface="方正兰亭黑简体" pitchFamily="2" charset="-122"/>
                      </a:endParaRPr>
                    </a:p>
                  </a:txBody>
                  <a:tcPr anchor="ctr"/>
                </a:tc>
                <a:tc>
                  <a:txBody>
                    <a:bodyPr/>
                    <a:lstStyle/>
                    <a:p>
                      <a:pPr algn="ctr"/>
                      <a:r>
                        <a:rPr lang="en-US" altLang="zh-CN" dirty="0" smtClean="0">
                          <a:latin typeface="方正兰亭黑简体" pitchFamily="2" charset="-122"/>
                          <a:ea typeface="方正兰亭黑简体" pitchFamily="2" charset="-122"/>
                        </a:rPr>
                        <a:t>6</a:t>
                      </a:r>
                      <a:r>
                        <a:rPr lang="zh-CN" altLang="en-US" dirty="0" smtClean="0">
                          <a:latin typeface="方正兰亭黑简体" pitchFamily="2" charset="-122"/>
                          <a:ea typeface="方正兰亭黑简体" pitchFamily="2" charset="-122"/>
                        </a:rPr>
                        <a:t>队</a:t>
                      </a:r>
                      <a:endParaRPr lang="zh-CN" altLang="en-US" dirty="0">
                        <a:latin typeface="方正兰亭黑简体" pitchFamily="2" charset="-122"/>
                        <a:ea typeface="方正兰亭黑简体" pitchFamily="2" charset="-122"/>
                      </a:endParaRPr>
                    </a:p>
                  </a:txBody>
                  <a:tcPr anchor="ctr"/>
                </a:tc>
                <a:tc>
                  <a:txBody>
                    <a:bodyPr/>
                    <a:lstStyle/>
                    <a:p>
                      <a:pPr algn="ctr"/>
                      <a:r>
                        <a:rPr lang="en-US" altLang="zh-CN" dirty="0" smtClean="0">
                          <a:latin typeface="方正兰亭黑简体" pitchFamily="2" charset="-122"/>
                          <a:ea typeface="方正兰亭黑简体" pitchFamily="2" charset="-122"/>
                        </a:rPr>
                        <a:t>2</a:t>
                      </a:r>
                      <a:r>
                        <a:rPr lang="zh-CN" altLang="en-US" dirty="0" smtClean="0">
                          <a:latin typeface="方正兰亭黑简体" pitchFamily="2" charset="-122"/>
                          <a:ea typeface="方正兰亭黑简体" pitchFamily="2" charset="-122"/>
                        </a:rPr>
                        <a:t>队</a:t>
                      </a:r>
                      <a:endParaRPr lang="zh-CN" altLang="en-US" dirty="0">
                        <a:latin typeface="方正兰亭黑简体" pitchFamily="2" charset="-122"/>
                        <a:ea typeface="方正兰亭黑简体" pitchFamily="2" charset="-122"/>
                      </a:endParaRPr>
                    </a:p>
                  </a:txBody>
                  <a:tcPr anchor="ctr"/>
                </a:tc>
              </a:tr>
              <a:tr h="578100">
                <a:tc>
                  <a:txBody>
                    <a:bodyPr/>
                    <a:lstStyle/>
                    <a:p>
                      <a:pPr algn="ctr"/>
                      <a:r>
                        <a:rPr lang="en-US" altLang="zh-CN" dirty="0" smtClean="0">
                          <a:latin typeface="方正兰亭黑简体" pitchFamily="2" charset="-122"/>
                          <a:ea typeface="方正兰亭黑简体" pitchFamily="2" charset="-122"/>
                        </a:rPr>
                        <a:t>TOTAL</a:t>
                      </a:r>
                      <a:endParaRPr lang="zh-CN" altLang="en-US" dirty="0">
                        <a:latin typeface="方正兰亭黑简体" pitchFamily="2" charset="-122"/>
                        <a:ea typeface="方正兰亭黑简体" pitchFamily="2" charset="-122"/>
                      </a:endParaRPr>
                    </a:p>
                  </a:txBody>
                  <a:tcPr anchor="ctr"/>
                </a:tc>
                <a:tc>
                  <a:txBody>
                    <a:bodyPr/>
                    <a:lstStyle/>
                    <a:p>
                      <a:pPr algn="ctr"/>
                      <a:r>
                        <a:rPr lang="zh-CN" altLang="en-US" dirty="0" smtClean="0">
                          <a:latin typeface="方正兰亭黑简体" pitchFamily="2" charset="-122"/>
                          <a:ea typeface="方正兰亭黑简体" pitchFamily="2" charset="-122"/>
                        </a:rPr>
                        <a:t>自定</a:t>
                      </a:r>
                      <a:endParaRPr lang="zh-CN" altLang="en-US" dirty="0">
                        <a:latin typeface="方正兰亭黑简体" pitchFamily="2" charset="-122"/>
                        <a:ea typeface="方正兰亭黑简体" pitchFamily="2" charset="-122"/>
                      </a:endParaRPr>
                    </a:p>
                  </a:txBody>
                  <a:tcPr anchor="ctr"/>
                </a:tc>
                <a:tc>
                  <a:txBody>
                    <a:bodyPr/>
                    <a:lstStyle/>
                    <a:p>
                      <a:pPr algn="ctr"/>
                      <a:r>
                        <a:rPr lang="zh-CN" altLang="en-US" dirty="0" smtClean="0">
                          <a:latin typeface="方正兰亭黑简体" pitchFamily="2" charset="-122"/>
                          <a:ea typeface="方正兰亭黑简体" pitchFamily="2" charset="-122"/>
                        </a:rPr>
                        <a:t>自定</a:t>
                      </a:r>
                      <a:endParaRPr lang="zh-CN" altLang="en-US" dirty="0">
                        <a:latin typeface="方正兰亭黑简体" pitchFamily="2" charset="-122"/>
                        <a:ea typeface="方正兰亭黑简体" pitchFamily="2" charset="-122"/>
                      </a:endParaRPr>
                    </a:p>
                  </a:txBody>
                  <a:tcPr anchor="ctr"/>
                </a:tc>
                <a:tc>
                  <a:txBody>
                    <a:bodyPr/>
                    <a:lstStyle/>
                    <a:p>
                      <a:pPr algn="ctr"/>
                      <a:r>
                        <a:rPr lang="en-US" altLang="zh-CN" dirty="0" smtClean="0">
                          <a:latin typeface="方正兰亭黑简体" pitchFamily="2" charset="-122"/>
                          <a:ea typeface="方正兰亭黑简体" pitchFamily="2" charset="-122"/>
                        </a:rPr>
                        <a:t>18</a:t>
                      </a:r>
                      <a:r>
                        <a:rPr lang="zh-CN" altLang="en-US" dirty="0" smtClean="0">
                          <a:latin typeface="方正兰亭黑简体" pitchFamily="2" charset="-122"/>
                          <a:ea typeface="方正兰亭黑简体" pitchFamily="2" charset="-122"/>
                        </a:rPr>
                        <a:t>队</a:t>
                      </a:r>
                      <a:endParaRPr lang="zh-CN" altLang="en-US" dirty="0">
                        <a:latin typeface="方正兰亭黑简体" pitchFamily="2" charset="-122"/>
                        <a:ea typeface="方正兰亭黑简体" pitchFamily="2" charset="-122"/>
                      </a:endParaRPr>
                    </a:p>
                  </a:txBody>
                  <a:tcPr anchor="ctr"/>
                </a:tc>
                <a:tc>
                  <a:txBody>
                    <a:bodyPr/>
                    <a:lstStyle/>
                    <a:p>
                      <a:pPr algn="ctr"/>
                      <a:r>
                        <a:rPr lang="en-US" altLang="zh-CN" dirty="0" smtClean="0">
                          <a:latin typeface="方正兰亭黑简体" pitchFamily="2" charset="-122"/>
                          <a:ea typeface="方正兰亭黑简体" pitchFamily="2" charset="-122"/>
                        </a:rPr>
                        <a:t>6</a:t>
                      </a:r>
                      <a:r>
                        <a:rPr lang="zh-CN" altLang="en-US" dirty="0" smtClean="0">
                          <a:latin typeface="方正兰亭黑简体" pitchFamily="2" charset="-122"/>
                          <a:ea typeface="方正兰亭黑简体" pitchFamily="2" charset="-122"/>
                        </a:rPr>
                        <a:t>队</a:t>
                      </a:r>
                      <a:endParaRPr lang="zh-CN" altLang="en-US" dirty="0">
                        <a:latin typeface="方正兰亭黑简体" pitchFamily="2" charset="-122"/>
                        <a:ea typeface="方正兰亭黑简体" pitchFamily="2" charset="-122"/>
                      </a:endParaRPr>
                    </a:p>
                  </a:txBody>
                  <a:tcPr anchor="ctr"/>
                </a:tc>
              </a:tr>
            </a:tbl>
          </a:graphicData>
        </a:graphic>
      </p:graphicFrame>
      <p:sp>
        <p:nvSpPr>
          <p:cNvPr id="6" name="文字方塊 6"/>
          <p:cNvSpPr txBox="1"/>
          <p:nvPr/>
        </p:nvSpPr>
        <p:spPr>
          <a:xfrm>
            <a:off x="503040" y="4429132"/>
            <a:ext cx="8640960" cy="1569660"/>
          </a:xfrm>
          <a:prstGeom prst="rect">
            <a:avLst/>
          </a:prstGeom>
          <a:noFill/>
        </p:spPr>
        <p:txBody>
          <a:bodyPr wrap="square" rtlCol="0">
            <a:spAutoFit/>
          </a:bodyPr>
          <a:lstStyle/>
          <a:p>
            <a:r>
              <a:rPr lang="zh-CN" altLang="en-US" sz="1600" dirty="0" smtClean="0">
                <a:latin typeface="+mn-lt"/>
                <a:ea typeface="微軟正黑體" pitchFamily="34" charset="-120"/>
              </a:rPr>
              <a:t>备注</a:t>
            </a:r>
            <a:r>
              <a:rPr lang="zh-TW" altLang="en-US" sz="1600" dirty="0" smtClean="0">
                <a:latin typeface="+mn-lt"/>
                <a:ea typeface="微軟正黑體" pitchFamily="34" charset="-120"/>
              </a:rPr>
              <a:t>：</a:t>
            </a:r>
            <a:endParaRPr lang="en-US" altLang="zh-TW" sz="1600" dirty="0" smtClean="0">
              <a:latin typeface="+mn-lt"/>
              <a:ea typeface="微軟正黑體" pitchFamily="34" charset="-120"/>
            </a:endParaRPr>
          </a:p>
          <a:p>
            <a:pPr marL="342900" indent="-342900">
              <a:buFont typeface="+mj-lt"/>
              <a:buAutoNum type="arabicPeriod"/>
            </a:pPr>
            <a:r>
              <a:rPr lang="zh-CN" altLang="en-US" sz="1600" dirty="0" smtClean="0">
                <a:ea typeface="微軟正黑體" pitchFamily="34" charset="-120"/>
              </a:rPr>
              <a:t>上述</a:t>
            </a:r>
            <a:r>
              <a:rPr lang="zh-CN" altLang="en-US" sz="1600" dirty="0" smtClean="0">
                <a:latin typeface="+mn-lt"/>
                <a:ea typeface="微軟正黑體" pitchFamily="34" charset="-120"/>
              </a:rPr>
              <a:t>队伍数指参与该竞赛的队伍数，例如区域决赛华东赛区有</a:t>
            </a:r>
            <a:r>
              <a:rPr lang="en-US" altLang="zh-CN" sz="1600" dirty="0" smtClean="0">
                <a:ea typeface="微軟正黑體" pitchFamily="34" charset="-120"/>
              </a:rPr>
              <a:t>6</a:t>
            </a:r>
            <a:r>
              <a:rPr lang="zh-CN" altLang="en-US" sz="1600" dirty="0" smtClean="0">
                <a:latin typeface="+mn-lt"/>
                <a:ea typeface="微軟正黑體" pitchFamily="34" charset="-120"/>
              </a:rPr>
              <a:t>队参与，</a:t>
            </a:r>
            <a:r>
              <a:rPr lang="en-US" altLang="zh-CN" sz="1600" dirty="0" smtClean="0">
                <a:ea typeface="微軟正黑體" pitchFamily="34" charset="-120"/>
              </a:rPr>
              <a:t>2</a:t>
            </a:r>
            <a:r>
              <a:rPr lang="zh-CN" altLang="en-US" sz="1600" dirty="0" smtClean="0">
                <a:latin typeface="+mn-lt"/>
                <a:ea typeface="微軟正黑體" pitchFamily="34" charset="-120"/>
              </a:rPr>
              <a:t>队可晋级总决赛。</a:t>
            </a:r>
            <a:endParaRPr lang="en-US" altLang="zh-TW" sz="1600" dirty="0" smtClean="0">
              <a:latin typeface="+mn-lt"/>
              <a:ea typeface="微軟正黑體" pitchFamily="34" charset="-120"/>
            </a:endParaRPr>
          </a:p>
          <a:p>
            <a:pPr marL="342900" indent="-342900">
              <a:buFont typeface="+mj-lt"/>
              <a:buAutoNum type="arabicPeriod"/>
            </a:pPr>
            <a:r>
              <a:rPr lang="zh-CN" altLang="en-US" sz="1600" dirty="0" smtClean="0">
                <a:latin typeface="+mn-lt"/>
                <a:ea typeface="微軟正黑體" pitchFamily="34" charset="-120"/>
              </a:rPr>
              <a:t>书审、初赛由各赛区协办学校自行举办，每个赛区决赛申报团队不限本校，允许其他学校加入</a:t>
            </a:r>
            <a:endParaRPr lang="en-US" altLang="zh-TW" sz="1600" dirty="0" smtClean="0">
              <a:latin typeface="+mn-lt"/>
              <a:ea typeface="微軟正黑體" pitchFamily="34" charset="-120"/>
            </a:endParaRPr>
          </a:p>
          <a:p>
            <a:pPr marL="342900" indent="-342900">
              <a:buFont typeface="+mj-lt"/>
              <a:buAutoNum type="arabicPeriod"/>
            </a:pPr>
            <a:r>
              <a:rPr lang="zh-CN" altLang="en-US" sz="1600" dirty="0" smtClean="0">
                <a:latin typeface="+mn-lt"/>
                <a:ea typeface="微軟正黑體" pitchFamily="34" charset="-120"/>
              </a:rPr>
              <a:t>区域决赛、总决赛由</a:t>
            </a:r>
            <a:r>
              <a:rPr lang="en-US" altLang="zh-TW" sz="1600" dirty="0" smtClean="0">
                <a:latin typeface="+mn-lt"/>
                <a:ea typeface="微軟正黑體" pitchFamily="34" charset="-120"/>
              </a:rPr>
              <a:t>TiC100</a:t>
            </a:r>
            <a:r>
              <a:rPr lang="zh-CN" altLang="en-US" sz="1600" dirty="0" smtClean="0">
                <a:latin typeface="+mn-lt"/>
                <a:ea typeface="微軟正黑體" pitchFamily="34" charset="-120"/>
              </a:rPr>
              <a:t>大会统一举办</a:t>
            </a:r>
            <a:r>
              <a:rPr lang="zh-TW" altLang="en-US" sz="1600" dirty="0" smtClean="0">
                <a:latin typeface="+mn-lt"/>
                <a:ea typeface="微軟正黑體" pitchFamily="34" charset="-120"/>
              </a:rPr>
              <a:t>。</a:t>
            </a:r>
            <a:endParaRPr lang="en-US" altLang="zh-TW" sz="1600" dirty="0" smtClean="0">
              <a:latin typeface="+mn-lt"/>
              <a:ea typeface="微軟正黑體" pitchFamily="34" charset="-120"/>
            </a:endParaRPr>
          </a:p>
          <a:p>
            <a:pPr marL="342900" indent="-342900">
              <a:buFont typeface="+mj-lt"/>
              <a:buAutoNum type="arabicPeriod"/>
            </a:pPr>
            <a:r>
              <a:rPr lang="zh-CN" altLang="en-US" sz="1600" dirty="0" smtClean="0">
                <a:latin typeface="+mn-lt"/>
                <a:ea typeface="微軟正黑體" pitchFamily="34" charset="-120"/>
              </a:rPr>
              <a:t>大会保留修正相关竞赛办法与规则的权利，并与官方网站的最新公告为准。</a:t>
            </a:r>
            <a:endParaRPr lang="en-US" altLang="zh-CN" sz="1600" dirty="0" smtClean="0">
              <a:latin typeface="+mn-lt"/>
              <a:ea typeface="微軟正黑體" pitchFamily="34" charset="-12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pPr algn="l"/>
            <a:r>
              <a:rPr lang="en-US" altLang="zh-CN" dirty="0" smtClean="0">
                <a:solidFill>
                  <a:schemeClr val="tx1">
                    <a:lumMod val="75000"/>
                    <a:lumOff val="25000"/>
                  </a:schemeClr>
                </a:solidFill>
                <a:latin typeface="Arial" pitchFamily="34" charset="0"/>
                <a:ea typeface="方正兰亭黑简体" pitchFamily="2" charset="-122"/>
                <a:cs typeface="Arial" pitchFamily="34" charset="0"/>
              </a:rPr>
              <a:t>2014 TiC100 </a:t>
            </a:r>
            <a:r>
              <a:rPr lang="zh-CN" altLang="en-US" dirty="0" smtClean="0">
                <a:solidFill>
                  <a:schemeClr val="tx1">
                    <a:lumMod val="75000"/>
                    <a:lumOff val="25000"/>
                  </a:schemeClr>
                </a:solidFill>
                <a:latin typeface="Arial" pitchFamily="34" charset="0"/>
                <a:ea typeface="方正兰亭黑简体" pitchFamily="2" charset="-122"/>
                <a:cs typeface="Arial" pitchFamily="34" charset="0"/>
              </a:rPr>
              <a:t>大赛命题</a:t>
            </a:r>
            <a:endParaRPr lang="zh-CN" altLang="en-US" dirty="0"/>
          </a:p>
        </p:txBody>
      </p:sp>
      <p:sp>
        <p:nvSpPr>
          <p:cNvPr id="1025"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000000"/>
                </a:solidFill>
                <a:effectLst/>
                <a:latin typeface="Arial"/>
                <a:ea typeface="宋体" pitchFamily="2" charset="-122"/>
                <a:cs typeface="Calibri" pitchFamily="34" charset="0"/>
              </a:rPr>
              <a:t> </a:t>
            </a:r>
            <a:endParaRPr kumimoji="0" lang="en-US"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graphicFrame>
        <p:nvGraphicFramePr>
          <p:cNvPr id="6" name="内容占位符 5"/>
          <p:cNvGraphicFramePr>
            <a:graphicFrameLocks noGrp="1"/>
          </p:cNvGraphicFramePr>
          <p:nvPr>
            <p:ph idx="1"/>
          </p:nvPr>
        </p:nvGraphicFramePr>
        <p:xfrm>
          <a:off x="500034" y="1000108"/>
          <a:ext cx="8215371" cy="4016416"/>
        </p:xfrm>
        <a:graphic>
          <a:graphicData uri="http://schemas.openxmlformats.org/drawingml/2006/table">
            <a:tbl>
              <a:tblPr/>
              <a:tblGrid>
                <a:gridCol w="1507408"/>
                <a:gridCol w="1646708"/>
                <a:gridCol w="5061255"/>
              </a:tblGrid>
              <a:tr h="412259">
                <a:tc>
                  <a:txBody>
                    <a:bodyPr/>
                    <a:lstStyle/>
                    <a:p>
                      <a:pPr algn="ctr">
                        <a:spcAft>
                          <a:spcPts val="0"/>
                        </a:spcAft>
                      </a:pPr>
                      <a:r>
                        <a:rPr lang="zh-CN" sz="1600" b="1" kern="100" dirty="0">
                          <a:solidFill>
                            <a:srgbClr val="000000"/>
                          </a:solidFill>
                          <a:latin typeface="方正兰亭黑简体" pitchFamily="2" charset="-122"/>
                          <a:ea typeface="方正兰亭黑简体" pitchFamily="2" charset="-122"/>
                          <a:cs typeface="Arial"/>
                        </a:rPr>
                        <a:t>产业</a:t>
                      </a:r>
                      <a:r>
                        <a:rPr lang="zh-CN" sz="1600" b="1" kern="100" dirty="0">
                          <a:solidFill>
                            <a:srgbClr val="000000"/>
                          </a:solidFill>
                          <a:latin typeface="方正兰亭黑简体" pitchFamily="2" charset="-122"/>
                          <a:ea typeface="方正兰亭黑简体" pitchFamily="2" charset="-122"/>
                          <a:cs typeface="Times New Roman"/>
                        </a:rPr>
                        <a:t> </a:t>
                      </a:r>
                      <a:endParaRPr lang="zh-CN" sz="1600" kern="100" dirty="0">
                        <a:latin typeface="方正兰亭黑简体" pitchFamily="2" charset="-122"/>
                        <a:ea typeface="方正兰亭黑简体" pitchFamily="2" charset="-122"/>
                        <a:cs typeface="Times New Roman"/>
                      </a:endParaRPr>
                    </a:p>
                  </a:txBody>
                  <a:tcPr marL="68580" marR="68580"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5B3D7"/>
                    </a:solidFill>
                  </a:tcPr>
                </a:tc>
                <a:tc>
                  <a:txBody>
                    <a:bodyPr/>
                    <a:lstStyle/>
                    <a:p>
                      <a:pPr algn="ctr">
                        <a:spcAft>
                          <a:spcPts val="0"/>
                        </a:spcAft>
                      </a:pPr>
                      <a:r>
                        <a:rPr lang="zh-CN" altLang="en-US" sz="1600" b="1" kern="100" dirty="0" smtClean="0">
                          <a:solidFill>
                            <a:srgbClr val="000000"/>
                          </a:solidFill>
                          <a:latin typeface="方正兰亭黑简体" pitchFamily="2" charset="-122"/>
                          <a:ea typeface="方正兰亭黑简体" pitchFamily="2" charset="-122"/>
                          <a:cs typeface="Arial"/>
                        </a:rPr>
                        <a:t>出题企业</a:t>
                      </a:r>
                      <a:r>
                        <a:rPr lang="zh-CN" sz="1600" b="1" kern="100" dirty="0" smtClean="0">
                          <a:solidFill>
                            <a:srgbClr val="000000"/>
                          </a:solidFill>
                          <a:latin typeface="方正兰亭黑简体" pitchFamily="2" charset="-122"/>
                          <a:ea typeface="方正兰亭黑简体" pitchFamily="2" charset="-122"/>
                          <a:cs typeface="Times New Roman"/>
                        </a:rPr>
                        <a:t> </a:t>
                      </a:r>
                      <a:endParaRPr lang="zh-CN" sz="1600" kern="100" dirty="0">
                        <a:latin typeface="方正兰亭黑简体" pitchFamily="2" charset="-122"/>
                        <a:ea typeface="方正兰亭黑简体" pitchFamily="2" charset="-122"/>
                        <a:cs typeface="Times New Roman"/>
                      </a:endParaRPr>
                    </a:p>
                  </a:txBody>
                  <a:tcPr marL="68580" marR="68580"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5B3D7"/>
                    </a:solidFill>
                  </a:tcPr>
                </a:tc>
                <a:tc>
                  <a:txBody>
                    <a:bodyPr/>
                    <a:lstStyle/>
                    <a:p>
                      <a:pPr algn="ctr">
                        <a:spcAft>
                          <a:spcPts val="0"/>
                        </a:spcAft>
                      </a:pPr>
                      <a:r>
                        <a:rPr lang="zh-CN" sz="1600" b="1" kern="100" dirty="0">
                          <a:solidFill>
                            <a:srgbClr val="000000"/>
                          </a:solidFill>
                          <a:latin typeface="方正兰亭黑简体" pitchFamily="2" charset="-122"/>
                          <a:ea typeface="方正兰亭黑简体" pitchFamily="2" charset="-122"/>
                          <a:cs typeface="Arial"/>
                        </a:rPr>
                        <a:t>命题</a:t>
                      </a:r>
                      <a:r>
                        <a:rPr lang="zh-CN" sz="1600" b="1" kern="100" dirty="0">
                          <a:solidFill>
                            <a:srgbClr val="000000"/>
                          </a:solidFill>
                          <a:latin typeface="方正兰亭黑简体" pitchFamily="2" charset="-122"/>
                          <a:ea typeface="方正兰亭黑简体" pitchFamily="2" charset="-122"/>
                          <a:cs typeface="Times New Roman"/>
                        </a:rPr>
                        <a:t> </a:t>
                      </a:r>
                      <a:endParaRPr lang="zh-CN" sz="1600" kern="100" dirty="0">
                        <a:latin typeface="方正兰亭黑简体" pitchFamily="2" charset="-122"/>
                        <a:ea typeface="方正兰亭黑简体" pitchFamily="2" charset="-122"/>
                        <a:cs typeface="Times New Roman"/>
                      </a:endParaRPr>
                    </a:p>
                  </a:txBody>
                  <a:tcPr marL="68580" marR="68580"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5B3D7"/>
                    </a:solidFill>
                  </a:tcPr>
                </a:tc>
              </a:tr>
              <a:tr h="412259">
                <a:tc>
                  <a:txBody>
                    <a:bodyPr/>
                    <a:lstStyle/>
                    <a:p>
                      <a:pPr algn="ctr">
                        <a:spcAft>
                          <a:spcPts val="0"/>
                        </a:spcAft>
                      </a:pPr>
                      <a:r>
                        <a:rPr lang="zh-CN" altLang="en-US" sz="1600" kern="1200" dirty="0" smtClean="0">
                          <a:solidFill>
                            <a:schemeClr val="tx1"/>
                          </a:solidFill>
                          <a:latin typeface="方正兰亭黑简体" pitchFamily="2" charset="-122"/>
                          <a:ea typeface="方正兰亭黑简体" pitchFamily="2" charset="-122"/>
                          <a:cs typeface="Arial"/>
                        </a:rPr>
                        <a:t>智能机器人</a:t>
                      </a:r>
                      <a:endParaRPr lang="en-US" altLang="zh-CN" sz="1600" kern="1200" dirty="0" smtClean="0">
                        <a:solidFill>
                          <a:schemeClr val="tx1"/>
                        </a:solidFill>
                        <a:latin typeface="方正兰亭黑简体" pitchFamily="2" charset="-122"/>
                        <a:ea typeface="方正兰亭黑简体" pitchFamily="2" charset="-122"/>
                        <a:cs typeface="Arial"/>
                      </a:endParaRPr>
                    </a:p>
                  </a:txBody>
                  <a:tcPr marL="68580" marR="68580"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a:spcAft>
                          <a:spcPts val="0"/>
                        </a:spcAft>
                      </a:pPr>
                      <a:r>
                        <a:rPr lang="zh-CN" altLang="en-US" sz="1600" kern="1200" dirty="0" smtClean="0">
                          <a:solidFill>
                            <a:schemeClr val="tx1"/>
                          </a:solidFill>
                          <a:latin typeface="方正兰亭黑简体" pitchFamily="2" charset="-122"/>
                          <a:ea typeface="方正兰亭黑简体" pitchFamily="2" charset="-122"/>
                          <a:cs typeface="Arial"/>
                        </a:rPr>
                        <a:t>研华</a:t>
                      </a:r>
                      <a:endParaRPr lang="zh-CN" altLang="en-US" sz="1600" kern="1200" dirty="0">
                        <a:solidFill>
                          <a:schemeClr val="tx1"/>
                        </a:solidFill>
                        <a:latin typeface="方正兰亭黑简体" pitchFamily="2" charset="-122"/>
                        <a:ea typeface="方正兰亭黑简体" pitchFamily="2" charset="-122"/>
                        <a:cs typeface="Arial"/>
                      </a:endParaRPr>
                    </a:p>
                  </a:txBody>
                  <a:tcPr marL="68580" marR="68580"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l"/>
                      <a:r>
                        <a:rPr lang="zh-CN" altLang="en-US" sz="1600" kern="1200" dirty="0" smtClean="0">
                          <a:solidFill>
                            <a:schemeClr val="tx1"/>
                          </a:solidFill>
                          <a:latin typeface="方正兰亭黑简体" pitchFamily="2" charset="-122"/>
                          <a:ea typeface="方正兰亭黑简体" pitchFamily="2" charset="-122"/>
                          <a:cs typeface="Arial"/>
                        </a:rPr>
                        <a:t>智能机器人在包装行业应用的策略联盟及创新商业模式</a:t>
                      </a:r>
                      <a:endParaRPr lang="zh-CN" altLang="en-US" sz="1600" kern="1200" dirty="0">
                        <a:solidFill>
                          <a:schemeClr val="tx1"/>
                        </a:solidFill>
                        <a:latin typeface="方正兰亭黑简体" pitchFamily="2" charset="-122"/>
                        <a:ea typeface="方正兰亭黑简体" pitchFamily="2" charset="-122"/>
                        <a:cs typeface="Arial"/>
                      </a:endParaRPr>
                    </a:p>
                  </a:txBody>
                  <a:tcPr marL="68580" marR="68580"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r>
              <a:tr h="41225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600" kern="1200" dirty="0" smtClean="0">
                          <a:solidFill>
                            <a:schemeClr val="tx1"/>
                          </a:solidFill>
                          <a:latin typeface="方正兰亭黑简体" pitchFamily="2" charset="-122"/>
                          <a:ea typeface="方正兰亭黑简体" pitchFamily="2" charset="-122"/>
                          <a:cs typeface="Arial"/>
                        </a:rPr>
                        <a:t>智慧大巴</a:t>
                      </a:r>
                      <a:endParaRPr lang="en-US" altLang="zh-CN" sz="1600" kern="1200" dirty="0" smtClean="0">
                        <a:solidFill>
                          <a:schemeClr val="tx1"/>
                        </a:solidFill>
                        <a:latin typeface="方正兰亭黑简体" pitchFamily="2" charset="-122"/>
                        <a:ea typeface="方正兰亭黑简体" pitchFamily="2" charset="-122"/>
                        <a:cs typeface="Arial"/>
                      </a:endParaRPr>
                    </a:p>
                  </a:txBody>
                  <a:tcPr marL="68580" marR="68580"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600" kern="1200" dirty="0" smtClean="0">
                          <a:solidFill>
                            <a:schemeClr val="tx1"/>
                          </a:solidFill>
                          <a:latin typeface="方正兰亭黑简体" pitchFamily="2" charset="-122"/>
                          <a:ea typeface="方正兰亭黑简体" pitchFamily="2" charset="-122"/>
                          <a:cs typeface="Arial"/>
                        </a:rPr>
                        <a:t>研华</a:t>
                      </a:r>
                    </a:p>
                  </a:txBody>
                  <a:tcPr marL="68580" marR="68580"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sz="1600" kern="1200" dirty="0" smtClean="0">
                          <a:solidFill>
                            <a:schemeClr val="tx1"/>
                          </a:solidFill>
                          <a:latin typeface="方正兰亭黑简体" pitchFamily="2" charset="-122"/>
                          <a:ea typeface="方正兰亭黑简体" pitchFamily="2" charset="-122"/>
                          <a:cs typeface="Arial"/>
                        </a:rPr>
                        <a:t>智能巴士创新服务及运营模式</a:t>
                      </a:r>
                    </a:p>
                  </a:txBody>
                  <a:tcPr marL="68580" marR="68580"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r>
              <a:tr h="548452">
                <a:tc>
                  <a:txBody>
                    <a:bodyPr/>
                    <a:lstStyle/>
                    <a:p>
                      <a:pPr algn="ctr">
                        <a:spcAft>
                          <a:spcPts val="0"/>
                        </a:spcAft>
                      </a:pPr>
                      <a:r>
                        <a:rPr lang="zh-CN" altLang="en-US" sz="1600" kern="1200" dirty="0" smtClean="0">
                          <a:solidFill>
                            <a:schemeClr val="tx1"/>
                          </a:solidFill>
                          <a:latin typeface="方正兰亭黑简体" pitchFamily="2" charset="-122"/>
                          <a:ea typeface="方正兰亭黑简体" pitchFamily="2" charset="-122"/>
                          <a:cs typeface="Arial"/>
                        </a:rPr>
                        <a:t>智能物流</a:t>
                      </a:r>
                      <a:endParaRPr lang="en-US" altLang="zh-CN" sz="1600" kern="1200" dirty="0" smtClean="0">
                        <a:solidFill>
                          <a:schemeClr val="tx1"/>
                        </a:solidFill>
                        <a:latin typeface="方正兰亭黑简体" pitchFamily="2" charset="-122"/>
                        <a:ea typeface="方正兰亭黑简体" pitchFamily="2" charset="-122"/>
                        <a:cs typeface="Arial"/>
                      </a:endParaRPr>
                    </a:p>
                  </a:txBody>
                  <a:tcPr marL="68580" marR="68580"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600" kern="1200" dirty="0" smtClean="0">
                          <a:solidFill>
                            <a:schemeClr val="tx1"/>
                          </a:solidFill>
                          <a:latin typeface="方正兰亭黑简体" pitchFamily="2" charset="-122"/>
                          <a:ea typeface="方正兰亭黑简体" pitchFamily="2" charset="-122"/>
                          <a:cs typeface="Arial"/>
                        </a:rPr>
                        <a:t>研华</a:t>
                      </a:r>
                    </a:p>
                  </a:txBody>
                  <a:tcPr marL="68580" marR="68580"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r>
                        <a:rPr lang="zh-CN" altLang="en-US" sz="1600" kern="1200" dirty="0" smtClean="0">
                          <a:solidFill>
                            <a:schemeClr val="tx1"/>
                          </a:solidFill>
                          <a:latin typeface="方正兰亭黑简体" pitchFamily="2" charset="-122"/>
                          <a:ea typeface="方正兰亭黑简体" pitchFamily="2" charset="-122"/>
                          <a:cs typeface="Arial"/>
                        </a:rPr>
                        <a:t>智能物流的运输车队联网应用及运营模式创新</a:t>
                      </a:r>
                      <a:endParaRPr lang="zh-CN" altLang="en-US" sz="1600" kern="1200" dirty="0">
                        <a:solidFill>
                          <a:schemeClr val="tx1"/>
                        </a:solidFill>
                        <a:latin typeface="方正兰亭黑简体" pitchFamily="2" charset="-122"/>
                        <a:ea typeface="方正兰亭黑简体" pitchFamily="2" charset="-122"/>
                        <a:cs typeface="Arial"/>
                      </a:endParaRPr>
                    </a:p>
                  </a:txBody>
                  <a:tcPr marL="68580" marR="68580"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r>
              <a:tr h="412259">
                <a:tc>
                  <a:txBody>
                    <a:bodyPr/>
                    <a:lstStyle/>
                    <a:p>
                      <a:pPr algn="ctr">
                        <a:spcAft>
                          <a:spcPts val="0"/>
                        </a:spcAft>
                      </a:pPr>
                      <a:r>
                        <a:rPr lang="zh-CN" altLang="en-US" sz="1600" kern="1200" smtClean="0">
                          <a:solidFill>
                            <a:schemeClr val="tx1"/>
                          </a:solidFill>
                          <a:latin typeface="方正兰亭黑简体" pitchFamily="2" charset="-122"/>
                          <a:ea typeface="方正兰亭黑简体" pitchFamily="2" charset="-122"/>
                          <a:cs typeface="Arial"/>
                        </a:rPr>
                        <a:t>数字医疗</a:t>
                      </a:r>
                      <a:endParaRPr lang="zh-CN" altLang="en-US" sz="1600" kern="1200" dirty="0">
                        <a:solidFill>
                          <a:schemeClr val="tx1"/>
                        </a:solidFill>
                        <a:latin typeface="方正兰亭黑简体" pitchFamily="2" charset="-122"/>
                        <a:ea typeface="方正兰亭黑简体" pitchFamily="2" charset="-122"/>
                        <a:cs typeface="Arial"/>
                      </a:endParaRPr>
                    </a:p>
                  </a:txBody>
                  <a:tcPr marL="68580" marR="68580"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600" kern="1200" smtClean="0">
                          <a:solidFill>
                            <a:schemeClr val="tx1"/>
                          </a:solidFill>
                          <a:latin typeface="方正兰亭黑简体" pitchFamily="2" charset="-122"/>
                          <a:ea typeface="方正兰亭黑简体" pitchFamily="2" charset="-122"/>
                          <a:cs typeface="Arial"/>
                        </a:rPr>
                        <a:t>研华</a:t>
                      </a:r>
                      <a:endParaRPr lang="zh-CN" altLang="en-US" sz="1600" kern="1200" dirty="0" smtClean="0">
                        <a:solidFill>
                          <a:schemeClr val="tx1"/>
                        </a:solidFill>
                        <a:latin typeface="方正兰亭黑简体" pitchFamily="2" charset="-122"/>
                        <a:ea typeface="方正兰亭黑简体" pitchFamily="2" charset="-122"/>
                        <a:cs typeface="Arial"/>
                      </a:endParaRPr>
                    </a:p>
                  </a:txBody>
                  <a:tcPr marL="68580" marR="68580"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l"/>
                      <a:r>
                        <a:rPr lang="zh-CN" altLang="en-US" sz="1600" kern="1200" dirty="0" smtClean="0">
                          <a:solidFill>
                            <a:schemeClr val="tx1"/>
                          </a:solidFill>
                          <a:latin typeface="方正兰亭黑简体" pitchFamily="2" charset="-122"/>
                          <a:ea typeface="方正兰亭黑简体" pitchFamily="2" charset="-122"/>
                          <a:cs typeface="Arial"/>
                        </a:rPr>
                        <a:t>自动生理量测在优质护理趋势下的应用与创新营销模式</a:t>
                      </a:r>
                      <a:endParaRPr lang="zh-CN" altLang="en-US" sz="1600" kern="1200" dirty="0">
                        <a:solidFill>
                          <a:schemeClr val="tx1"/>
                        </a:solidFill>
                        <a:latin typeface="方正兰亭黑简体" pitchFamily="2" charset="-122"/>
                        <a:ea typeface="方正兰亭黑简体" pitchFamily="2" charset="-122"/>
                        <a:cs typeface="Arial"/>
                      </a:endParaRPr>
                    </a:p>
                  </a:txBody>
                  <a:tcPr marL="68580" marR="68580"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r>
              <a:tr h="412259">
                <a:tc>
                  <a:txBody>
                    <a:bodyPr/>
                    <a:lstStyle/>
                    <a:p>
                      <a:pPr algn="ctr">
                        <a:spcAft>
                          <a:spcPts val="0"/>
                        </a:spcAft>
                      </a:pPr>
                      <a:r>
                        <a:rPr lang="zh-CN" altLang="en-US" sz="1600" kern="1200" dirty="0" smtClean="0">
                          <a:solidFill>
                            <a:schemeClr val="tx1"/>
                          </a:solidFill>
                          <a:latin typeface="方正兰亭黑简体" pitchFamily="2" charset="-122"/>
                          <a:ea typeface="方正兰亭黑简体" pitchFamily="2" charset="-122"/>
                          <a:cs typeface="Arial"/>
                        </a:rPr>
                        <a:t>智能零售 </a:t>
                      </a:r>
                      <a:endParaRPr lang="zh-CN" altLang="en-US" sz="1600" kern="1200" dirty="0">
                        <a:solidFill>
                          <a:schemeClr val="tx1"/>
                        </a:solidFill>
                        <a:latin typeface="方正兰亭黑简体" pitchFamily="2" charset="-122"/>
                        <a:ea typeface="方正兰亭黑简体" pitchFamily="2" charset="-122"/>
                        <a:cs typeface="Arial"/>
                      </a:endParaRPr>
                    </a:p>
                  </a:txBody>
                  <a:tcPr marL="68580" marR="68580"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600" kern="1200" dirty="0" smtClean="0">
                          <a:solidFill>
                            <a:schemeClr val="tx1"/>
                          </a:solidFill>
                          <a:latin typeface="方正兰亭黑简体" pitchFamily="2" charset="-122"/>
                          <a:ea typeface="方正兰亭黑简体" pitchFamily="2" charset="-122"/>
                          <a:cs typeface="Arial"/>
                        </a:rPr>
                        <a:t>研华</a:t>
                      </a:r>
                    </a:p>
                  </a:txBody>
                  <a:tcPr marL="68580" marR="68580"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l">
                        <a:spcAft>
                          <a:spcPts val="0"/>
                        </a:spcAft>
                      </a:pPr>
                      <a:r>
                        <a:rPr lang="zh-CN" altLang="en-US" sz="1600" kern="1200" dirty="0" smtClean="0">
                          <a:solidFill>
                            <a:schemeClr val="tx1"/>
                          </a:solidFill>
                          <a:latin typeface="方正兰亭黑简体" pitchFamily="2" charset="-122"/>
                          <a:ea typeface="方正兰亭黑简体" pitchFamily="2" charset="-122"/>
                          <a:cs typeface="Arial"/>
                        </a:rPr>
                        <a:t>智能零售在创新门店服务与管理的解决方案及营运模式</a:t>
                      </a:r>
                      <a:endParaRPr lang="zh-CN" altLang="en-US" sz="1600" kern="1200" dirty="0">
                        <a:solidFill>
                          <a:schemeClr val="tx1"/>
                        </a:solidFill>
                        <a:latin typeface="方正兰亭黑简体" pitchFamily="2" charset="-122"/>
                        <a:ea typeface="方正兰亭黑简体" pitchFamily="2" charset="-122"/>
                        <a:cs typeface="Arial"/>
                      </a:endParaRPr>
                    </a:p>
                  </a:txBody>
                  <a:tcPr marL="68580" marR="68580"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r>
              <a:tr h="412259">
                <a:tc>
                  <a:txBody>
                    <a:bodyPr/>
                    <a:lstStyle/>
                    <a:p>
                      <a:pPr algn="ctr">
                        <a:spcAft>
                          <a:spcPts val="0"/>
                        </a:spcAft>
                      </a:pPr>
                      <a:r>
                        <a:rPr lang="zh-CN" altLang="en-US" sz="1600" kern="1200" dirty="0">
                          <a:solidFill>
                            <a:schemeClr val="tx1"/>
                          </a:solidFill>
                          <a:latin typeface="方正兰亭黑简体" pitchFamily="2" charset="-122"/>
                          <a:ea typeface="方正兰亭黑简体" pitchFamily="2" charset="-122"/>
                          <a:cs typeface="Arial"/>
                        </a:rPr>
                        <a:t>绿色建筑能耗 </a:t>
                      </a:r>
                    </a:p>
                  </a:txBody>
                  <a:tcPr marL="68580" marR="68580"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600" kern="1200" dirty="0" smtClean="0">
                          <a:solidFill>
                            <a:schemeClr val="tx1"/>
                          </a:solidFill>
                          <a:latin typeface="方正兰亭黑简体" pitchFamily="2" charset="-122"/>
                          <a:ea typeface="方正兰亭黑简体" pitchFamily="2" charset="-122"/>
                          <a:cs typeface="Arial"/>
                        </a:rPr>
                        <a:t>研华</a:t>
                      </a:r>
                    </a:p>
                  </a:txBody>
                  <a:tcPr marL="68580" marR="68580"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l">
                        <a:spcAft>
                          <a:spcPts val="0"/>
                        </a:spcAft>
                      </a:pPr>
                      <a:r>
                        <a:rPr lang="zh-CN" altLang="en-US" sz="1600" kern="1200" dirty="0" smtClean="0">
                          <a:solidFill>
                            <a:schemeClr val="tx1"/>
                          </a:solidFill>
                          <a:latin typeface="方正兰亭黑简体" pitchFamily="2" charset="-122"/>
                          <a:ea typeface="方正兰亭黑简体" pitchFamily="2" charset="-122"/>
                          <a:cs typeface="Arial"/>
                        </a:rPr>
                        <a:t>智能建筑系统厂商协同及价值创新营运模式</a:t>
                      </a:r>
                      <a:endParaRPr lang="zh-CN" altLang="en-US" sz="1600" kern="1200" dirty="0">
                        <a:solidFill>
                          <a:schemeClr val="tx1"/>
                        </a:solidFill>
                        <a:latin typeface="方正兰亭黑简体" pitchFamily="2" charset="-122"/>
                        <a:ea typeface="方正兰亭黑简体" pitchFamily="2" charset="-122"/>
                        <a:cs typeface="Arial"/>
                      </a:endParaRPr>
                    </a:p>
                  </a:txBody>
                  <a:tcPr marL="68580" marR="68580"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r>
              <a:tr h="412259">
                <a:tc>
                  <a:txBody>
                    <a:bodyPr/>
                    <a:lstStyle/>
                    <a:p>
                      <a:pPr algn="ctr">
                        <a:spcAft>
                          <a:spcPts val="0"/>
                        </a:spcAft>
                      </a:pPr>
                      <a:r>
                        <a:rPr lang="zh-CN" altLang="en-US" sz="1600" kern="1200">
                          <a:solidFill>
                            <a:schemeClr val="tx1"/>
                          </a:solidFill>
                          <a:latin typeface="方正兰亭黑简体" pitchFamily="2" charset="-122"/>
                          <a:ea typeface="方正兰亭黑简体" pitchFamily="2" charset="-122"/>
                          <a:cs typeface="Arial"/>
                        </a:rPr>
                        <a:t>智慧温室</a:t>
                      </a:r>
                      <a:r>
                        <a:rPr lang="en-US" altLang="en-US" sz="1600" kern="1200">
                          <a:solidFill>
                            <a:schemeClr val="tx1"/>
                          </a:solidFill>
                          <a:latin typeface="方正兰亭黑简体" pitchFamily="2" charset="-122"/>
                          <a:ea typeface="方正兰亭黑简体" pitchFamily="2" charset="-122"/>
                          <a:cs typeface="Arial"/>
                        </a:rPr>
                        <a:t>\</a:t>
                      </a:r>
                      <a:r>
                        <a:rPr lang="zh-CN" altLang="en-US" sz="1600" kern="1200">
                          <a:solidFill>
                            <a:schemeClr val="tx1"/>
                          </a:solidFill>
                          <a:latin typeface="方正兰亭黑简体" pitchFamily="2" charset="-122"/>
                          <a:ea typeface="方正兰亭黑简体" pitchFamily="2" charset="-122"/>
                          <a:cs typeface="Arial"/>
                        </a:rPr>
                        <a:t>农业 </a:t>
                      </a:r>
                    </a:p>
                  </a:txBody>
                  <a:tcPr marL="68580" marR="68580"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600" kern="1200" dirty="0" smtClean="0">
                          <a:solidFill>
                            <a:schemeClr val="tx1"/>
                          </a:solidFill>
                          <a:latin typeface="方正兰亭黑简体" pitchFamily="2" charset="-122"/>
                          <a:ea typeface="方正兰亭黑简体" pitchFamily="2" charset="-122"/>
                          <a:cs typeface="Arial"/>
                        </a:rPr>
                        <a:t>研华</a:t>
                      </a:r>
                    </a:p>
                  </a:txBody>
                  <a:tcPr marL="68580" marR="68580"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l"/>
                      <a:r>
                        <a:rPr lang="zh-CN" altLang="en-US" sz="1600" kern="1200" dirty="0" smtClean="0">
                          <a:solidFill>
                            <a:schemeClr val="tx1"/>
                          </a:solidFill>
                          <a:latin typeface="方正兰亭黑简体" pitchFamily="2" charset="-122"/>
                          <a:ea typeface="方正兰亭黑简体" pitchFamily="2" charset="-122"/>
                          <a:cs typeface="Arial"/>
                        </a:rPr>
                        <a:t>智慧农业在生产监控、生产管理整合专家决策运营平台的创新商业模式</a:t>
                      </a:r>
                      <a:endParaRPr lang="zh-CN" altLang="en-US" sz="1600" kern="1200" dirty="0">
                        <a:solidFill>
                          <a:schemeClr val="tx1"/>
                        </a:solidFill>
                        <a:latin typeface="方正兰亭黑简体" pitchFamily="2" charset="-122"/>
                        <a:ea typeface="方正兰亭黑简体" pitchFamily="2" charset="-122"/>
                        <a:cs typeface="Arial"/>
                      </a:endParaRPr>
                    </a:p>
                  </a:txBody>
                  <a:tcPr marL="68580" marR="68580"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r>
              <a:tr h="368315">
                <a:tc>
                  <a:txBody>
                    <a:bodyPr/>
                    <a:lstStyle/>
                    <a:p>
                      <a:pPr algn="ctr">
                        <a:spcAft>
                          <a:spcPts val="0"/>
                        </a:spcAft>
                      </a:pPr>
                      <a:r>
                        <a:rPr lang="zh-CN" altLang="en-US" sz="1600" kern="1200" dirty="0" smtClean="0">
                          <a:solidFill>
                            <a:schemeClr val="tx1"/>
                          </a:solidFill>
                          <a:latin typeface="方正兰亭黑简体" pitchFamily="2" charset="-122"/>
                          <a:ea typeface="方正兰亭黑简体" pitchFamily="2" charset="-122"/>
                          <a:cs typeface="Arial"/>
                        </a:rPr>
                        <a:t>智能制造</a:t>
                      </a:r>
                      <a:endParaRPr lang="zh-CN" altLang="en-US" sz="1600" kern="1200" dirty="0">
                        <a:solidFill>
                          <a:schemeClr val="tx1"/>
                        </a:solidFill>
                        <a:latin typeface="方正兰亭黑简体" pitchFamily="2" charset="-122"/>
                        <a:ea typeface="方正兰亭黑简体" pitchFamily="2" charset="-122"/>
                        <a:cs typeface="Arial"/>
                      </a:endParaRPr>
                    </a:p>
                  </a:txBody>
                  <a:tcPr marL="68580" marR="68580"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600" kern="1200" dirty="0" smtClean="0">
                          <a:solidFill>
                            <a:schemeClr val="tx1"/>
                          </a:solidFill>
                          <a:latin typeface="方正兰亭黑简体" pitchFamily="2" charset="-122"/>
                          <a:ea typeface="方正兰亭黑简体" pitchFamily="2" charset="-122"/>
                          <a:cs typeface="Arial"/>
                        </a:rPr>
                        <a:t>研华</a:t>
                      </a:r>
                    </a:p>
                  </a:txBody>
                  <a:tcPr marL="68580" marR="68580"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l"/>
                      <a:r>
                        <a:rPr lang="zh-CN" altLang="en-US" sz="1600" kern="1200" dirty="0" smtClean="0">
                          <a:solidFill>
                            <a:schemeClr val="tx1"/>
                          </a:solidFill>
                          <a:latin typeface="方正兰亭黑简体" pitchFamily="2" charset="-122"/>
                          <a:ea typeface="方正兰亭黑简体" pitchFamily="2" charset="-122"/>
                          <a:cs typeface="Arial"/>
                        </a:rPr>
                        <a:t>结合集成伙伴开创智能制造中（</a:t>
                      </a:r>
                      <a:r>
                        <a:rPr lang="en-US" altLang="zh-CN" sz="1600" kern="1200" dirty="0" smtClean="0">
                          <a:solidFill>
                            <a:schemeClr val="tx1"/>
                          </a:solidFill>
                          <a:latin typeface="方正兰亭黑简体" pitchFamily="2" charset="-122"/>
                          <a:ea typeface="方正兰亭黑简体" pitchFamily="2" charset="-122"/>
                          <a:cs typeface="Arial"/>
                        </a:rPr>
                        <a:t>MES\AGV\EMS</a:t>
                      </a:r>
                      <a:r>
                        <a:rPr lang="zh-CN" altLang="en-US" sz="1600" kern="1200" dirty="0" smtClean="0">
                          <a:solidFill>
                            <a:schemeClr val="tx1"/>
                          </a:solidFill>
                          <a:latin typeface="方正兰亭黑简体" pitchFamily="2" charset="-122"/>
                          <a:ea typeface="方正兰亭黑简体" pitchFamily="2" charset="-122"/>
                          <a:cs typeface="Arial"/>
                        </a:rPr>
                        <a:t>三选一）的创新营销模式</a:t>
                      </a:r>
                      <a:endParaRPr lang="zh-CN" altLang="en-US" sz="1600" kern="1200" dirty="0">
                        <a:solidFill>
                          <a:schemeClr val="tx1"/>
                        </a:solidFill>
                        <a:latin typeface="方正兰亭黑简体" pitchFamily="2" charset="-122"/>
                        <a:ea typeface="方正兰亭黑简体" pitchFamily="2" charset="-122"/>
                        <a:cs typeface="Arial"/>
                      </a:endParaRPr>
                    </a:p>
                  </a:txBody>
                  <a:tcPr marL="68580" marR="68580"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r>
            </a:tbl>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內容版面配置區 2"/>
          <p:cNvSpPr>
            <a:spLocks noGrp="1"/>
          </p:cNvSpPr>
          <p:nvPr>
            <p:ph idx="1"/>
          </p:nvPr>
        </p:nvSpPr>
        <p:spPr/>
        <p:txBody>
          <a:bodyPr/>
          <a:lstStyle/>
          <a:p>
            <a:pPr lvl="0"/>
            <a:r>
              <a:rPr lang="zh-CN" altLang="en-US" sz="2000" b="1" dirty="0" smtClean="0">
                <a:latin typeface="Arial" pitchFamily="34" charset="0"/>
                <a:ea typeface="方正兰亭黑简体" pitchFamily="2" charset="-122"/>
                <a:cs typeface="Arial" pitchFamily="34" charset="0"/>
              </a:rPr>
              <a:t>书面审查及培训后检核点</a:t>
            </a:r>
            <a:r>
              <a:rPr lang="en-US" altLang="zh-TW" sz="2000" b="1" dirty="0" smtClean="0">
                <a:latin typeface="Arial" pitchFamily="34" charset="0"/>
                <a:ea typeface="方正兰亭黑简体" pitchFamily="2" charset="-122"/>
                <a:cs typeface="Arial" pitchFamily="34" charset="0"/>
              </a:rPr>
              <a:t>(</a:t>
            </a:r>
            <a:r>
              <a:rPr lang="zh-TW" altLang="en-US" sz="2000" b="1" dirty="0" smtClean="0">
                <a:latin typeface="Arial" pitchFamily="34" charset="0"/>
                <a:ea typeface="方正兰亭黑简体" pitchFamily="2" charset="-122"/>
                <a:cs typeface="Arial" pitchFamily="34" charset="0"/>
              </a:rPr>
              <a:t>书面简报</a:t>
            </a:r>
            <a:r>
              <a:rPr lang="en-US" altLang="zh-TW" sz="2000" b="1" dirty="0" smtClean="0">
                <a:latin typeface="Arial" pitchFamily="34" charset="0"/>
                <a:ea typeface="方正兰亭黑简体" pitchFamily="2" charset="-122"/>
                <a:cs typeface="Arial" pitchFamily="34" charset="0"/>
              </a:rPr>
              <a:t>)</a:t>
            </a:r>
          </a:p>
          <a:p>
            <a:pPr lvl="0">
              <a:buNone/>
            </a:pPr>
            <a:endParaRPr lang="en-US" altLang="zh-TW" sz="2000" b="1" dirty="0" smtClean="0">
              <a:latin typeface="Arial" pitchFamily="34" charset="0"/>
              <a:ea typeface="方正兰亭黑简体" pitchFamily="2" charset="-122"/>
              <a:cs typeface="Arial" pitchFamily="34" charset="0"/>
            </a:endParaRPr>
          </a:p>
          <a:p>
            <a:pPr lvl="0">
              <a:buNone/>
            </a:pPr>
            <a:endParaRPr lang="en-US" altLang="zh-TW" sz="2000" b="1" dirty="0" smtClean="0">
              <a:latin typeface="Arial" pitchFamily="34" charset="0"/>
              <a:ea typeface="方正兰亭黑简体" pitchFamily="2" charset="-122"/>
              <a:cs typeface="Arial" pitchFamily="34" charset="0"/>
            </a:endParaRPr>
          </a:p>
          <a:p>
            <a:pPr lvl="0">
              <a:buNone/>
            </a:pPr>
            <a:endParaRPr lang="en-US" altLang="zh-TW" sz="2000" b="1" dirty="0" smtClean="0">
              <a:latin typeface="Arial" pitchFamily="34" charset="0"/>
              <a:ea typeface="方正兰亭黑简体" pitchFamily="2" charset="-122"/>
              <a:cs typeface="Arial" pitchFamily="34" charset="0"/>
            </a:endParaRPr>
          </a:p>
          <a:p>
            <a:pPr lvl="0">
              <a:buNone/>
            </a:pPr>
            <a:endParaRPr lang="en-US" altLang="zh-TW" sz="2000" b="1" dirty="0" smtClean="0">
              <a:latin typeface="Arial" pitchFamily="34" charset="0"/>
              <a:ea typeface="方正兰亭黑简体" pitchFamily="2" charset="-122"/>
              <a:cs typeface="Arial" pitchFamily="34" charset="0"/>
            </a:endParaRPr>
          </a:p>
          <a:p>
            <a:pPr lvl="0">
              <a:buNone/>
            </a:pPr>
            <a:endParaRPr lang="en-US" altLang="zh-TW" sz="2000" b="1" dirty="0" smtClean="0">
              <a:latin typeface="Arial" pitchFamily="34" charset="0"/>
              <a:ea typeface="方正兰亭黑简体" pitchFamily="2" charset="-122"/>
              <a:cs typeface="Arial" pitchFamily="34" charset="0"/>
            </a:endParaRPr>
          </a:p>
          <a:p>
            <a:pPr lvl="0">
              <a:buNone/>
            </a:pPr>
            <a:endParaRPr lang="en-US" altLang="zh-TW" sz="2000" b="1" dirty="0" smtClean="0">
              <a:latin typeface="Arial" pitchFamily="34" charset="0"/>
              <a:ea typeface="方正兰亭黑简体" pitchFamily="2" charset="-122"/>
              <a:cs typeface="Arial" pitchFamily="34" charset="0"/>
            </a:endParaRPr>
          </a:p>
          <a:p>
            <a:pPr lvl="0">
              <a:buNone/>
            </a:pPr>
            <a:endParaRPr lang="en-US" altLang="zh-TW" sz="2000" b="1" dirty="0" smtClean="0">
              <a:latin typeface="Arial" pitchFamily="34" charset="0"/>
              <a:ea typeface="方正兰亭黑简体" pitchFamily="2" charset="-122"/>
              <a:cs typeface="Arial" pitchFamily="34" charset="0"/>
            </a:endParaRPr>
          </a:p>
          <a:p>
            <a:pPr lvl="0"/>
            <a:r>
              <a:rPr lang="zh-CN" altLang="en-US" sz="2000" b="1" dirty="0" smtClean="0">
                <a:latin typeface="Arial" pitchFamily="34" charset="0"/>
                <a:ea typeface="方正兰亭黑简体" pitchFamily="2" charset="-122"/>
                <a:cs typeface="Arial" pitchFamily="34" charset="0"/>
              </a:rPr>
              <a:t>初赛、决赛、总决赛</a:t>
            </a:r>
            <a:r>
              <a:rPr lang="en-US" altLang="zh-TW" sz="2000" b="1" dirty="0" smtClean="0">
                <a:latin typeface="Arial" pitchFamily="34" charset="0"/>
                <a:ea typeface="方正兰亭黑简体" pitchFamily="2" charset="-122"/>
                <a:cs typeface="Arial" pitchFamily="34" charset="0"/>
              </a:rPr>
              <a:t>(</a:t>
            </a:r>
            <a:r>
              <a:rPr lang="zh-TW" altLang="en-US" sz="2000" b="1" dirty="0" smtClean="0">
                <a:latin typeface="Arial" pitchFamily="34" charset="0"/>
                <a:ea typeface="方正兰亭黑简体" pitchFamily="2" charset="-122"/>
                <a:cs typeface="Arial" pitchFamily="34" charset="0"/>
              </a:rPr>
              <a:t>现场提案</a:t>
            </a:r>
            <a:r>
              <a:rPr lang="en-US" altLang="zh-TW" sz="2000" b="1" dirty="0" smtClean="0">
                <a:latin typeface="Arial" pitchFamily="34" charset="0"/>
                <a:ea typeface="方正兰亭黑简体" pitchFamily="2" charset="-122"/>
                <a:cs typeface="Arial" pitchFamily="34" charset="0"/>
              </a:rPr>
              <a:t>)</a:t>
            </a:r>
            <a:endParaRPr lang="zh-TW" altLang="zh-TW" sz="2000" dirty="0" smtClean="0">
              <a:latin typeface="Arial" pitchFamily="34" charset="0"/>
              <a:ea typeface="方正兰亭黑简体" pitchFamily="2" charset="-122"/>
              <a:cs typeface="Arial" pitchFamily="34" charset="0"/>
            </a:endParaRPr>
          </a:p>
          <a:p>
            <a:pPr lvl="1">
              <a:lnSpc>
                <a:spcPts val="3000"/>
              </a:lnSpc>
              <a:spcBef>
                <a:spcPts val="0"/>
              </a:spcBef>
            </a:pPr>
            <a:r>
              <a:rPr lang="zh-CN" altLang="en-US" sz="1600" dirty="0" smtClean="0">
                <a:latin typeface="Arial" pitchFamily="34" charset="0"/>
                <a:ea typeface="方正兰亭黑简体" pitchFamily="2" charset="-122"/>
                <a:cs typeface="Arial" pitchFamily="34" charset="0"/>
              </a:rPr>
              <a:t>商业模式之可执行性及创新性：包括获利模式、可执行性，及创新性</a:t>
            </a:r>
            <a:r>
              <a:rPr lang="en-US" altLang="zh-TW" sz="1600" dirty="0" smtClean="0">
                <a:latin typeface="Arial" pitchFamily="34" charset="0"/>
                <a:ea typeface="方正兰亭黑简体" pitchFamily="2" charset="-122"/>
                <a:cs typeface="Arial" pitchFamily="34" charset="0"/>
              </a:rPr>
              <a:t>…</a:t>
            </a:r>
            <a:r>
              <a:rPr lang="zh-TW" altLang="zh-TW" sz="1600" dirty="0" smtClean="0">
                <a:latin typeface="Arial" pitchFamily="34" charset="0"/>
                <a:ea typeface="方正兰亭黑简体" pitchFamily="2" charset="-122"/>
                <a:cs typeface="Arial" pitchFamily="34" charset="0"/>
              </a:rPr>
              <a:t>等。</a:t>
            </a:r>
          </a:p>
          <a:p>
            <a:pPr lvl="1">
              <a:lnSpc>
                <a:spcPts val="3000"/>
              </a:lnSpc>
              <a:spcBef>
                <a:spcPts val="0"/>
              </a:spcBef>
            </a:pPr>
            <a:r>
              <a:rPr lang="zh-CN" altLang="en-US" sz="1600" dirty="0" smtClean="0">
                <a:latin typeface="Arial" pitchFamily="34" charset="0"/>
                <a:ea typeface="方正兰亭黑简体" pitchFamily="2" charset="-122"/>
                <a:cs typeface="Arial" pitchFamily="34" charset="0"/>
              </a:rPr>
              <a:t>资源整合与连结：实地调查的深度、</a:t>
            </a:r>
            <a:r>
              <a:rPr lang="en-US" altLang="zh-TW" sz="1600" dirty="0" smtClean="0">
                <a:latin typeface="Arial" pitchFamily="34" charset="0"/>
                <a:ea typeface="方正兰亭黑简体" pitchFamily="2" charset="-122"/>
                <a:cs typeface="Arial" pitchFamily="34" charset="0"/>
              </a:rPr>
              <a:t>Eco-System</a:t>
            </a:r>
            <a:r>
              <a:rPr lang="zh-CN" altLang="en-US" sz="1600" dirty="0" smtClean="0">
                <a:latin typeface="Arial" pitchFamily="34" charset="0"/>
                <a:ea typeface="方正兰亭黑简体" pitchFamily="2" charset="-122"/>
                <a:cs typeface="Arial" pitchFamily="34" charset="0"/>
              </a:rPr>
              <a:t>的串连整合、关键伙伴的洽谈、协议状况</a:t>
            </a:r>
            <a:r>
              <a:rPr lang="en-US" altLang="zh-TW" sz="1600" dirty="0" smtClean="0">
                <a:latin typeface="Arial" pitchFamily="34" charset="0"/>
                <a:ea typeface="方正兰亭黑简体" pitchFamily="2" charset="-122"/>
                <a:cs typeface="Arial" pitchFamily="34" charset="0"/>
              </a:rPr>
              <a:t>…</a:t>
            </a:r>
            <a:r>
              <a:rPr lang="zh-TW" altLang="zh-TW" sz="1600" dirty="0" smtClean="0">
                <a:latin typeface="Arial" pitchFamily="34" charset="0"/>
                <a:ea typeface="方正兰亭黑简体" pitchFamily="2" charset="-122"/>
                <a:cs typeface="Arial" pitchFamily="34" charset="0"/>
              </a:rPr>
              <a:t>等。</a:t>
            </a:r>
          </a:p>
          <a:p>
            <a:pPr lvl="1">
              <a:lnSpc>
                <a:spcPts val="3000"/>
              </a:lnSpc>
              <a:spcBef>
                <a:spcPts val="0"/>
              </a:spcBef>
            </a:pPr>
            <a:r>
              <a:rPr lang="zh-CN" altLang="en-US" sz="1600" dirty="0" smtClean="0">
                <a:latin typeface="Arial" pitchFamily="34" charset="0"/>
                <a:ea typeface="方正兰亭黑简体" pitchFamily="2" charset="-122"/>
                <a:cs typeface="Arial" pitchFamily="34" charset="0"/>
              </a:rPr>
              <a:t>团队合作与简报表现：团队合作、</a:t>
            </a:r>
            <a:r>
              <a:rPr lang="en-US" altLang="zh-TW" sz="1600" dirty="0" smtClean="0">
                <a:latin typeface="Arial" pitchFamily="34" charset="0"/>
                <a:ea typeface="方正兰亭黑简体" pitchFamily="2" charset="-122"/>
                <a:cs typeface="Arial" pitchFamily="34" charset="0"/>
              </a:rPr>
              <a:t>Leadership</a:t>
            </a:r>
            <a:r>
              <a:rPr lang="zh-CN" altLang="en-US" sz="1600" dirty="0" smtClean="0">
                <a:latin typeface="Arial" pitchFamily="34" charset="0"/>
                <a:ea typeface="方正兰亭黑简体" pitchFamily="2" charset="-122"/>
                <a:cs typeface="Arial" pitchFamily="34" charset="0"/>
              </a:rPr>
              <a:t>、简报表现、</a:t>
            </a:r>
            <a:r>
              <a:rPr lang="en-US" altLang="zh-TW" sz="1600" dirty="0" smtClean="0">
                <a:latin typeface="Arial" pitchFamily="34" charset="0"/>
                <a:ea typeface="方正兰亭黑简体" pitchFamily="2" charset="-122"/>
                <a:cs typeface="Arial" pitchFamily="34" charset="0"/>
              </a:rPr>
              <a:t>Q&amp;A</a:t>
            </a:r>
            <a:r>
              <a:rPr lang="zh-TW" altLang="en-US" sz="1600" dirty="0" smtClean="0">
                <a:latin typeface="Arial" pitchFamily="34" charset="0"/>
                <a:ea typeface="方正兰亭黑简体" pitchFamily="2" charset="-122"/>
                <a:cs typeface="Arial" pitchFamily="34" charset="0"/>
              </a:rPr>
              <a:t>反应</a:t>
            </a:r>
            <a:r>
              <a:rPr lang="en-US" altLang="zh-TW" sz="1600" dirty="0" smtClean="0">
                <a:latin typeface="Arial" pitchFamily="34" charset="0"/>
                <a:ea typeface="方正兰亭黑简体" pitchFamily="2" charset="-122"/>
                <a:cs typeface="Arial" pitchFamily="34" charset="0"/>
              </a:rPr>
              <a:t>…</a:t>
            </a:r>
            <a:r>
              <a:rPr lang="zh-TW" altLang="zh-TW" sz="1600" dirty="0" smtClean="0">
                <a:latin typeface="Arial" pitchFamily="34" charset="0"/>
                <a:ea typeface="方正兰亭黑简体" pitchFamily="2" charset="-122"/>
                <a:cs typeface="Arial" pitchFamily="34" charset="0"/>
              </a:rPr>
              <a:t>等。</a:t>
            </a:r>
          </a:p>
          <a:p>
            <a:endParaRPr lang="zh-TW" altLang="en-US" sz="2000" dirty="0">
              <a:latin typeface="Arial" pitchFamily="34" charset="0"/>
              <a:ea typeface="方正兰亭黑简体" pitchFamily="2" charset="-122"/>
              <a:cs typeface="Arial" pitchFamily="34" charset="0"/>
            </a:endParaRPr>
          </a:p>
        </p:txBody>
      </p:sp>
      <p:sp>
        <p:nvSpPr>
          <p:cNvPr id="4" name="標題 1"/>
          <p:cNvSpPr>
            <a:spLocks noGrp="1"/>
          </p:cNvSpPr>
          <p:nvPr>
            <p:ph type="title"/>
          </p:nvPr>
        </p:nvSpPr>
        <p:spPr>
          <a:xfrm>
            <a:off x="457200" y="274638"/>
            <a:ext cx="8229600" cy="994122"/>
          </a:xfrm>
        </p:spPr>
        <p:txBody>
          <a:bodyPr>
            <a:noAutofit/>
          </a:bodyPr>
          <a:lstStyle/>
          <a:p>
            <a:pPr algn="l"/>
            <a:r>
              <a:rPr lang="zh-TW" altLang="en-US" sz="3600" dirty="0" smtClean="0">
                <a:solidFill>
                  <a:schemeClr val="tx1">
                    <a:lumMod val="75000"/>
                    <a:lumOff val="25000"/>
                  </a:schemeClr>
                </a:solidFill>
                <a:latin typeface="Arial" pitchFamily="34" charset="0"/>
                <a:ea typeface="方正兰亭黑简体" pitchFamily="2" charset="-122"/>
                <a:cs typeface="Arial" pitchFamily="34" charset="0"/>
              </a:rPr>
              <a:t>评分标准</a:t>
            </a:r>
            <a:endParaRPr lang="zh-TW" altLang="en-US" sz="3600" dirty="0">
              <a:solidFill>
                <a:schemeClr val="tx1">
                  <a:lumMod val="75000"/>
                  <a:lumOff val="25000"/>
                </a:schemeClr>
              </a:solidFill>
              <a:latin typeface="Arial" pitchFamily="34" charset="0"/>
              <a:ea typeface="方正兰亭黑简体" pitchFamily="2" charset="-122"/>
              <a:cs typeface="Arial" pitchFamily="34" charset="0"/>
            </a:endParaRPr>
          </a:p>
        </p:txBody>
      </p:sp>
      <p:graphicFrame>
        <p:nvGraphicFramePr>
          <p:cNvPr id="7" name="表格 6"/>
          <p:cNvGraphicFramePr>
            <a:graphicFrameLocks noGrp="1"/>
          </p:cNvGraphicFramePr>
          <p:nvPr/>
        </p:nvGraphicFramePr>
        <p:xfrm>
          <a:off x="899592" y="1772816"/>
          <a:ext cx="7560840" cy="1936750"/>
        </p:xfrm>
        <a:graphic>
          <a:graphicData uri="http://schemas.openxmlformats.org/drawingml/2006/table">
            <a:tbl>
              <a:tblPr>
                <a:tableStyleId>{BC89EF96-8CEA-46FF-86C4-4CE0E7609802}</a:tableStyleId>
              </a:tblPr>
              <a:tblGrid>
                <a:gridCol w="1895711"/>
                <a:gridCol w="1814293"/>
                <a:gridCol w="1955125"/>
                <a:gridCol w="1895711"/>
              </a:tblGrid>
              <a:tr h="292735">
                <a:tc>
                  <a:txBody>
                    <a:bodyPr/>
                    <a:lstStyle/>
                    <a:p>
                      <a:pPr algn="ctr">
                        <a:lnSpc>
                          <a:spcPts val="2000"/>
                        </a:lnSpc>
                        <a:spcAft>
                          <a:spcPts val="0"/>
                        </a:spcAft>
                      </a:pPr>
                      <a:r>
                        <a:rPr lang="zh-TW" altLang="en-US" sz="1800" b="1" kern="0" smtClean="0">
                          <a:latin typeface="+mn-lt"/>
                          <a:ea typeface="微軟正黑體" pitchFamily="34" charset="-120"/>
                        </a:rPr>
                        <a:t>市场价</a:t>
                      </a:r>
                      <a:r>
                        <a:rPr lang="zh-TW" sz="1800" b="1" kern="0" smtClean="0">
                          <a:latin typeface="+mn-lt"/>
                          <a:ea typeface="微軟正黑體" pitchFamily="34" charset="-120"/>
                        </a:rPr>
                        <a:t>值</a:t>
                      </a:r>
                      <a:r>
                        <a:rPr lang="en-US" sz="1800" b="1" kern="0" smtClean="0">
                          <a:latin typeface="+mn-lt"/>
                          <a:ea typeface="微軟正黑體" pitchFamily="34" charset="-120"/>
                        </a:rPr>
                        <a:t>30%</a:t>
                      </a:r>
                      <a:endParaRPr lang="zh-TW" sz="1800" b="1" kern="100" dirty="0">
                        <a:latin typeface="+mn-lt"/>
                        <a:ea typeface="微軟正黑體" pitchFamily="34" charset="-120"/>
                        <a:cs typeface="Times New Roman"/>
                      </a:endParaRPr>
                    </a:p>
                  </a:txBody>
                  <a:tcPr marL="9525" marR="9525" marT="73025" marB="9525" anchor="ctr"/>
                </a:tc>
                <a:tc>
                  <a:txBody>
                    <a:bodyPr/>
                    <a:lstStyle/>
                    <a:p>
                      <a:pPr algn="ctr">
                        <a:lnSpc>
                          <a:spcPts val="2000"/>
                        </a:lnSpc>
                        <a:spcAft>
                          <a:spcPts val="0"/>
                        </a:spcAft>
                      </a:pPr>
                      <a:r>
                        <a:rPr lang="zh-TW" altLang="en-US" sz="1800" b="1" kern="0" smtClean="0">
                          <a:latin typeface="+mn-lt"/>
                          <a:ea typeface="微軟正黑體" pitchFamily="34" charset="-120"/>
                        </a:rPr>
                        <a:t>资源</a:t>
                      </a:r>
                      <a:r>
                        <a:rPr lang="zh-TW" sz="1800" b="1" kern="0" smtClean="0">
                          <a:latin typeface="+mn-lt"/>
                          <a:ea typeface="微軟正黑體" pitchFamily="34" charset="-120"/>
                        </a:rPr>
                        <a:t>整合</a:t>
                      </a:r>
                      <a:r>
                        <a:rPr lang="en-US" sz="1800" b="1" kern="0" smtClean="0">
                          <a:latin typeface="+mn-lt"/>
                          <a:ea typeface="微軟正黑體" pitchFamily="34" charset="-120"/>
                        </a:rPr>
                        <a:t>30%</a:t>
                      </a:r>
                      <a:endParaRPr lang="zh-TW" sz="1800" b="1" kern="100" dirty="0">
                        <a:latin typeface="+mn-lt"/>
                        <a:ea typeface="微軟正黑體" pitchFamily="34" charset="-120"/>
                        <a:cs typeface="Times New Roman"/>
                      </a:endParaRPr>
                    </a:p>
                  </a:txBody>
                  <a:tcPr marL="9525" marR="9525" marT="9525" marB="9525" anchor="ctr"/>
                </a:tc>
                <a:tc>
                  <a:txBody>
                    <a:bodyPr/>
                    <a:lstStyle/>
                    <a:p>
                      <a:pPr algn="ctr">
                        <a:lnSpc>
                          <a:spcPts val="2000"/>
                        </a:lnSpc>
                        <a:spcAft>
                          <a:spcPts val="0"/>
                        </a:spcAft>
                      </a:pPr>
                      <a:r>
                        <a:rPr lang="zh-TW" altLang="en-US" sz="1800" b="1" kern="0" smtClean="0">
                          <a:latin typeface="+mn-lt"/>
                          <a:ea typeface="微軟正黑體" pitchFamily="34" charset="-120"/>
                        </a:rPr>
                        <a:t>创意</a:t>
                      </a:r>
                      <a:r>
                        <a:rPr lang="zh-TW" sz="1800" b="1" kern="0" smtClean="0">
                          <a:latin typeface="+mn-lt"/>
                          <a:ea typeface="微軟正黑體" pitchFamily="34" charset="-120"/>
                        </a:rPr>
                        <a:t>程度</a:t>
                      </a:r>
                      <a:r>
                        <a:rPr lang="en-US" sz="1800" b="1" kern="0" smtClean="0">
                          <a:latin typeface="+mn-lt"/>
                          <a:ea typeface="微軟正黑體" pitchFamily="34" charset="-120"/>
                        </a:rPr>
                        <a:t>20%</a:t>
                      </a:r>
                      <a:endParaRPr lang="zh-TW" sz="1800" b="1" kern="100" dirty="0">
                        <a:latin typeface="+mn-lt"/>
                        <a:ea typeface="微軟正黑體" pitchFamily="34" charset="-120"/>
                        <a:cs typeface="Times New Roman"/>
                      </a:endParaRPr>
                    </a:p>
                  </a:txBody>
                  <a:tcPr marL="9525" marR="9525" marT="73025" marB="9525" anchor="ctr"/>
                </a:tc>
                <a:tc>
                  <a:txBody>
                    <a:bodyPr/>
                    <a:lstStyle/>
                    <a:p>
                      <a:pPr algn="ctr">
                        <a:lnSpc>
                          <a:spcPts val="2000"/>
                        </a:lnSpc>
                        <a:spcAft>
                          <a:spcPts val="0"/>
                        </a:spcAft>
                      </a:pPr>
                      <a:r>
                        <a:rPr lang="zh-TW" altLang="en-US" sz="1800" b="1" kern="0" smtClean="0">
                          <a:latin typeface="+mn-lt"/>
                          <a:ea typeface="微軟正黑體" pitchFamily="34" charset="-120"/>
                        </a:rPr>
                        <a:t>获利</a:t>
                      </a:r>
                      <a:r>
                        <a:rPr lang="zh-TW" sz="1800" b="1" kern="0" smtClean="0">
                          <a:latin typeface="+mn-lt"/>
                          <a:ea typeface="微軟正黑體" pitchFamily="34" charset="-120"/>
                        </a:rPr>
                        <a:t>模式</a:t>
                      </a:r>
                      <a:r>
                        <a:rPr lang="en-US" sz="1800" b="1" kern="0" smtClean="0">
                          <a:latin typeface="+mn-lt"/>
                          <a:ea typeface="微軟正黑體" pitchFamily="34" charset="-120"/>
                        </a:rPr>
                        <a:t>20%</a:t>
                      </a:r>
                      <a:endParaRPr lang="zh-TW" sz="1800" b="1" kern="100" dirty="0">
                        <a:latin typeface="+mn-lt"/>
                        <a:ea typeface="微軟正黑體" pitchFamily="34" charset="-120"/>
                        <a:cs typeface="Times New Roman"/>
                      </a:endParaRPr>
                    </a:p>
                  </a:txBody>
                  <a:tcPr marL="9525" marR="9525" marT="73025" marB="9525" anchor="ctr"/>
                </a:tc>
              </a:tr>
              <a:tr h="255905">
                <a:tc>
                  <a:txBody>
                    <a:bodyPr/>
                    <a:lstStyle/>
                    <a:p>
                      <a:pPr algn="ctr">
                        <a:lnSpc>
                          <a:spcPts val="2000"/>
                        </a:lnSpc>
                        <a:spcAft>
                          <a:spcPts val="0"/>
                        </a:spcAft>
                      </a:pPr>
                      <a:r>
                        <a:rPr lang="zh-TW" altLang="en-US" sz="1600" kern="0" smtClean="0">
                          <a:latin typeface="+mn-lt"/>
                          <a:ea typeface="微軟正黑體" pitchFamily="34" charset="-120"/>
                        </a:rPr>
                        <a:t>顾客价值</a:t>
                      </a:r>
                      <a:endParaRPr lang="zh-TW" sz="1600" kern="100" dirty="0">
                        <a:latin typeface="+mn-lt"/>
                        <a:ea typeface="微軟正黑體" pitchFamily="34" charset="-120"/>
                        <a:cs typeface="Times New Roman"/>
                      </a:endParaRPr>
                    </a:p>
                  </a:txBody>
                  <a:tcPr marL="73025" marR="73025" marT="73025" marB="73025" anchor="ctr"/>
                </a:tc>
                <a:tc>
                  <a:txBody>
                    <a:bodyPr/>
                    <a:lstStyle/>
                    <a:p>
                      <a:pPr algn="ctr">
                        <a:lnSpc>
                          <a:spcPts val="2000"/>
                        </a:lnSpc>
                        <a:spcAft>
                          <a:spcPts val="0"/>
                        </a:spcAft>
                      </a:pPr>
                      <a:r>
                        <a:rPr lang="zh-CN" altLang="en-US" sz="1600" kern="0" smtClean="0">
                          <a:latin typeface="+mn-lt"/>
                          <a:ea typeface="微軟正黑體" pitchFamily="34" charset="-120"/>
                        </a:rPr>
                        <a:t>外部资源连结</a:t>
                      </a:r>
                      <a:endParaRPr lang="zh-TW" sz="1600" kern="100">
                        <a:latin typeface="+mn-lt"/>
                        <a:ea typeface="微軟正黑體" pitchFamily="34" charset="-120"/>
                        <a:cs typeface="Times New Roman"/>
                      </a:endParaRPr>
                    </a:p>
                  </a:txBody>
                  <a:tcPr marL="9525" marR="9525" marT="9525" marB="9525" anchor="ctr"/>
                </a:tc>
                <a:tc>
                  <a:txBody>
                    <a:bodyPr/>
                    <a:lstStyle/>
                    <a:p>
                      <a:pPr algn="ctr">
                        <a:lnSpc>
                          <a:spcPts val="2000"/>
                        </a:lnSpc>
                        <a:spcAft>
                          <a:spcPts val="0"/>
                        </a:spcAft>
                      </a:pPr>
                      <a:r>
                        <a:rPr lang="zh-TW" altLang="en-US" sz="1600" kern="0" smtClean="0">
                          <a:latin typeface="+mn-lt"/>
                          <a:ea typeface="微軟正黑體" pitchFamily="34" charset="-120"/>
                        </a:rPr>
                        <a:t>产品应用</a:t>
                      </a:r>
                      <a:endParaRPr lang="zh-TW" sz="1600" kern="100">
                        <a:latin typeface="+mn-lt"/>
                        <a:ea typeface="微軟正黑體" pitchFamily="34" charset="-120"/>
                        <a:cs typeface="Times New Roman"/>
                      </a:endParaRPr>
                    </a:p>
                  </a:txBody>
                  <a:tcPr marL="73025" marR="73025" marT="73025" marB="73025" anchor="ctr"/>
                </a:tc>
                <a:tc>
                  <a:txBody>
                    <a:bodyPr/>
                    <a:lstStyle/>
                    <a:p>
                      <a:pPr algn="ctr">
                        <a:lnSpc>
                          <a:spcPts val="2000"/>
                        </a:lnSpc>
                        <a:spcAft>
                          <a:spcPts val="0"/>
                        </a:spcAft>
                      </a:pPr>
                      <a:r>
                        <a:rPr lang="zh-TW" altLang="en-US" sz="1600" kern="0" smtClean="0">
                          <a:latin typeface="+mn-lt"/>
                          <a:ea typeface="微軟正黑體" pitchFamily="34" charset="-120"/>
                        </a:rPr>
                        <a:t>收入来源</a:t>
                      </a:r>
                      <a:endParaRPr lang="zh-TW" sz="1600" kern="100">
                        <a:latin typeface="+mn-lt"/>
                        <a:ea typeface="微軟正黑體" pitchFamily="34" charset="-120"/>
                        <a:cs typeface="Times New Roman"/>
                      </a:endParaRPr>
                    </a:p>
                  </a:txBody>
                  <a:tcPr marL="73025" marR="73025" marT="73025" marB="73025" anchor="ctr"/>
                </a:tc>
              </a:tr>
              <a:tr h="255905">
                <a:tc>
                  <a:txBody>
                    <a:bodyPr/>
                    <a:lstStyle/>
                    <a:p>
                      <a:pPr algn="ctr">
                        <a:lnSpc>
                          <a:spcPts val="2000"/>
                        </a:lnSpc>
                        <a:spcAft>
                          <a:spcPts val="0"/>
                        </a:spcAft>
                      </a:pPr>
                      <a:r>
                        <a:rPr lang="zh-TW" altLang="en-US" sz="1600" kern="0" smtClean="0">
                          <a:latin typeface="+mn-lt"/>
                          <a:ea typeface="微軟正黑體" pitchFamily="34" charset="-120"/>
                        </a:rPr>
                        <a:t>社会价值</a:t>
                      </a:r>
                      <a:endParaRPr lang="zh-TW" sz="1600" kern="100">
                        <a:latin typeface="+mn-lt"/>
                        <a:ea typeface="微軟正黑體" pitchFamily="34" charset="-120"/>
                        <a:cs typeface="Times New Roman"/>
                      </a:endParaRPr>
                    </a:p>
                  </a:txBody>
                  <a:tcPr marL="73025" marR="73025" marT="73025" marB="73025" anchor="ctr"/>
                </a:tc>
                <a:tc>
                  <a:txBody>
                    <a:bodyPr/>
                    <a:lstStyle/>
                    <a:p>
                      <a:pPr algn="ctr">
                        <a:lnSpc>
                          <a:spcPts val="2000"/>
                        </a:lnSpc>
                        <a:spcAft>
                          <a:spcPts val="0"/>
                        </a:spcAft>
                      </a:pPr>
                      <a:r>
                        <a:rPr lang="zh-CN" altLang="en-US" sz="1600" kern="0" smtClean="0">
                          <a:latin typeface="+mn-lt"/>
                          <a:ea typeface="微軟正黑體" pitchFamily="34" charset="-120"/>
                        </a:rPr>
                        <a:t>内部关键资源</a:t>
                      </a:r>
                      <a:endParaRPr lang="zh-TW" sz="1600" kern="100" dirty="0">
                        <a:latin typeface="+mn-lt"/>
                        <a:ea typeface="微軟正黑體" pitchFamily="34" charset="-120"/>
                        <a:cs typeface="Times New Roman"/>
                      </a:endParaRPr>
                    </a:p>
                  </a:txBody>
                  <a:tcPr marL="9525" marR="9525" marT="9525" marB="9525" anchor="ctr"/>
                </a:tc>
                <a:tc>
                  <a:txBody>
                    <a:bodyPr/>
                    <a:lstStyle/>
                    <a:p>
                      <a:pPr algn="ctr">
                        <a:lnSpc>
                          <a:spcPts val="2000"/>
                        </a:lnSpc>
                        <a:spcAft>
                          <a:spcPts val="0"/>
                        </a:spcAft>
                      </a:pPr>
                      <a:r>
                        <a:rPr lang="en-US" sz="1600" kern="0" dirty="0">
                          <a:latin typeface="+mn-lt"/>
                          <a:ea typeface="微軟正黑體" pitchFamily="34" charset="-120"/>
                        </a:rPr>
                        <a:t>Business Model</a:t>
                      </a:r>
                      <a:endParaRPr lang="zh-TW" sz="1600" kern="100" dirty="0">
                        <a:latin typeface="+mn-lt"/>
                        <a:ea typeface="微軟正黑體" pitchFamily="34" charset="-120"/>
                        <a:cs typeface="Times New Roman"/>
                      </a:endParaRPr>
                    </a:p>
                  </a:txBody>
                  <a:tcPr marL="73025" marR="73025" marT="73025" marB="73025" anchor="ctr"/>
                </a:tc>
                <a:tc>
                  <a:txBody>
                    <a:bodyPr/>
                    <a:lstStyle/>
                    <a:p>
                      <a:pPr algn="ctr">
                        <a:lnSpc>
                          <a:spcPts val="2000"/>
                        </a:lnSpc>
                        <a:spcAft>
                          <a:spcPts val="0"/>
                        </a:spcAft>
                      </a:pPr>
                      <a:r>
                        <a:rPr lang="zh-TW" altLang="en-US" sz="1600" kern="0" smtClean="0">
                          <a:latin typeface="+mn-lt"/>
                          <a:ea typeface="微軟正黑體" pitchFamily="34" charset="-120"/>
                        </a:rPr>
                        <a:t>成本结构</a:t>
                      </a:r>
                      <a:endParaRPr lang="zh-TW" sz="1600" kern="100">
                        <a:latin typeface="+mn-lt"/>
                        <a:ea typeface="微軟正黑體" pitchFamily="34" charset="-120"/>
                        <a:cs typeface="Times New Roman"/>
                      </a:endParaRPr>
                    </a:p>
                  </a:txBody>
                  <a:tcPr marL="73025" marR="73025" marT="73025" marB="73025" anchor="ctr"/>
                </a:tc>
              </a:tr>
              <a:tr h="255905">
                <a:tc>
                  <a:txBody>
                    <a:bodyPr/>
                    <a:lstStyle/>
                    <a:p>
                      <a:pPr algn="ctr">
                        <a:lnSpc>
                          <a:spcPts val="2000"/>
                        </a:lnSpc>
                        <a:spcAft>
                          <a:spcPts val="0"/>
                        </a:spcAft>
                      </a:pPr>
                      <a:r>
                        <a:rPr lang="zh-TW" altLang="en-US" sz="1600" kern="0" smtClean="0">
                          <a:latin typeface="+mn-lt"/>
                          <a:ea typeface="微軟正黑體" pitchFamily="34" charset="-120"/>
                        </a:rPr>
                        <a:t>市场发展性</a:t>
                      </a:r>
                      <a:endParaRPr lang="zh-TW" sz="1600" kern="100">
                        <a:latin typeface="+mn-lt"/>
                        <a:ea typeface="微軟正黑體" pitchFamily="34" charset="-120"/>
                        <a:cs typeface="Times New Roman"/>
                      </a:endParaRPr>
                    </a:p>
                  </a:txBody>
                  <a:tcPr marL="73025" marR="73025" marT="73025" marB="73025" anchor="ctr"/>
                </a:tc>
                <a:tc>
                  <a:txBody>
                    <a:bodyPr/>
                    <a:lstStyle/>
                    <a:p>
                      <a:pPr algn="ctr">
                        <a:lnSpc>
                          <a:spcPts val="2000"/>
                        </a:lnSpc>
                        <a:spcAft>
                          <a:spcPts val="0"/>
                        </a:spcAft>
                      </a:pPr>
                      <a:endParaRPr lang="en-US" sz="1600" kern="0">
                        <a:solidFill>
                          <a:srgbClr val="000000"/>
                        </a:solidFill>
                        <a:latin typeface="+mn-lt"/>
                        <a:ea typeface="微軟正黑體" pitchFamily="34" charset="-120"/>
                        <a:cs typeface="Calibri"/>
                      </a:endParaRPr>
                    </a:p>
                  </a:txBody>
                  <a:tcPr marL="9525" marR="9525" marT="9525" marB="9525" anchor="ctr"/>
                </a:tc>
                <a:tc>
                  <a:txBody>
                    <a:bodyPr/>
                    <a:lstStyle/>
                    <a:p>
                      <a:pPr algn="ctr">
                        <a:lnSpc>
                          <a:spcPts val="2000"/>
                        </a:lnSpc>
                        <a:spcAft>
                          <a:spcPts val="0"/>
                        </a:spcAft>
                      </a:pPr>
                      <a:r>
                        <a:rPr lang="zh-TW" altLang="en-US" sz="1600" kern="0" smtClean="0">
                          <a:latin typeface="+mn-lt"/>
                          <a:ea typeface="微軟正黑體" pitchFamily="34" charset="-120"/>
                        </a:rPr>
                        <a:t>原创性</a:t>
                      </a:r>
                      <a:endParaRPr lang="zh-TW" sz="1600" kern="100" dirty="0">
                        <a:latin typeface="+mn-lt"/>
                        <a:ea typeface="微軟正黑體" pitchFamily="34" charset="-120"/>
                        <a:cs typeface="Times New Roman"/>
                      </a:endParaRPr>
                    </a:p>
                  </a:txBody>
                  <a:tcPr marL="73025" marR="73025" marT="73025" marB="73025" anchor="ctr"/>
                </a:tc>
                <a:tc>
                  <a:txBody>
                    <a:bodyPr/>
                    <a:lstStyle/>
                    <a:p>
                      <a:endParaRPr lang="zh-TW" sz="1600" kern="100" dirty="0">
                        <a:latin typeface="+mn-lt"/>
                        <a:ea typeface="微軟正黑體" pitchFamily="34" charset="-120"/>
                        <a:cs typeface="Times New Roman"/>
                      </a:endParaRPr>
                    </a:p>
                  </a:txBody>
                  <a:tcPr marL="73025" marR="73025" marT="73025" marB="73025" anchor="ctr"/>
                </a:tc>
              </a:tr>
              <a:tr h="255905">
                <a:tc>
                  <a:txBody>
                    <a:bodyPr/>
                    <a:lstStyle/>
                    <a:p>
                      <a:pPr algn="ctr">
                        <a:lnSpc>
                          <a:spcPts val="2000"/>
                        </a:lnSpc>
                        <a:spcAft>
                          <a:spcPts val="0"/>
                        </a:spcAft>
                      </a:pPr>
                      <a:r>
                        <a:rPr lang="zh-TW" altLang="en-US" sz="1600" kern="0" smtClean="0">
                          <a:latin typeface="+mn-lt"/>
                          <a:ea typeface="微軟正黑體" pitchFamily="34" charset="-120"/>
                        </a:rPr>
                        <a:t>可执行性</a:t>
                      </a:r>
                      <a:endParaRPr lang="zh-TW" sz="1600" kern="100">
                        <a:latin typeface="+mn-lt"/>
                        <a:ea typeface="微軟正黑體" pitchFamily="34" charset="-120"/>
                        <a:cs typeface="Times New Roman"/>
                      </a:endParaRPr>
                    </a:p>
                  </a:txBody>
                  <a:tcPr marL="73025" marR="73025" marT="73025" marB="73025" anchor="ctr"/>
                </a:tc>
                <a:tc>
                  <a:txBody>
                    <a:bodyPr/>
                    <a:lstStyle/>
                    <a:p>
                      <a:pPr algn="ctr">
                        <a:lnSpc>
                          <a:spcPts val="2000"/>
                        </a:lnSpc>
                        <a:spcAft>
                          <a:spcPts val="0"/>
                        </a:spcAft>
                      </a:pPr>
                      <a:endParaRPr lang="en-US" sz="1600" kern="0">
                        <a:solidFill>
                          <a:srgbClr val="000000"/>
                        </a:solidFill>
                        <a:latin typeface="+mn-lt"/>
                        <a:ea typeface="微軟正黑體" pitchFamily="34" charset="-120"/>
                        <a:cs typeface="Calibri"/>
                      </a:endParaRPr>
                    </a:p>
                  </a:txBody>
                  <a:tcPr marL="9525" marR="9525" marT="9525" marB="9525" anchor="ctr"/>
                </a:tc>
                <a:tc>
                  <a:txBody>
                    <a:bodyPr/>
                    <a:lstStyle/>
                    <a:p>
                      <a:pPr algn="ctr">
                        <a:lnSpc>
                          <a:spcPts val="2000"/>
                        </a:lnSpc>
                        <a:spcAft>
                          <a:spcPts val="0"/>
                        </a:spcAft>
                      </a:pPr>
                      <a:r>
                        <a:rPr lang="zh-TW" altLang="en-US" sz="1600" kern="0" smtClean="0">
                          <a:latin typeface="+mn-lt"/>
                          <a:ea typeface="微軟正黑體" pitchFamily="34" charset="-120"/>
                        </a:rPr>
                        <a:t>不易模仿度</a:t>
                      </a:r>
                      <a:endParaRPr lang="zh-TW" sz="1600" kern="100">
                        <a:latin typeface="+mn-lt"/>
                        <a:ea typeface="微軟正黑體" pitchFamily="34" charset="-120"/>
                        <a:cs typeface="Times New Roman"/>
                      </a:endParaRPr>
                    </a:p>
                  </a:txBody>
                  <a:tcPr marL="73025" marR="73025" marT="73025" marB="73025" anchor="ctr"/>
                </a:tc>
                <a:tc>
                  <a:txBody>
                    <a:bodyPr/>
                    <a:lstStyle/>
                    <a:p>
                      <a:endParaRPr lang="zh-TW" sz="1600" kern="100" dirty="0">
                        <a:latin typeface="+mn-lt"/>
                        <a:ea typeface="微軟正黑體" pitchFamily="34" charset="-120"/>
                        <a:cs typeface="Times New Roman"/>
                      </a:endParaRPr>
                    </a:p>
                  </a:txBody>
                  <a:tcPr marL="73025" marR="73025" marT="73025" marB="73025" anchor="ctr"/>
                </a:tc>
              </a:tr>
            </a:tbl>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標題 1"/>
          <p:cNvSpPr>
            <a:spLocks noGrp="1"/>
          </p:cNvSpPr>
          <p:nvPr>
            <p:ph type="title"/>
          </p:nvPr>
        </p:nvSpPr>
        <p:spPr>
          <a:xfrm>
            <a:off x="357158" y="214290"/>
            <a:ext cx="8229600" cy="994122"/>
          </a:xfrm>
        </p:spPr>
        <p:txBody>
          <a:bodyPr>
            <a:noAutofit/>
          </a:bodyPr>
          <a:lstStyle/>
          <a:p>
            <a:pPr algn="l"/>
            <a:r>
              <a:rPr lang="zh-TW" altLang="en-US" sz="2800" smtClean="0">
                <a:solidFill>
                  <a:schemeClr val="tx1">
                    <a:lumMod val="75000"/>
                    <a:lumOff val="25000"/>
                  </a:schemeClr>
                </a:solidFill>
                <a:latin typeface="+mn-lt"/>
              </a:rPr>
              <a:t>奖励</a:t>
            </a:r>
            <a:r>
              <a:rPr lang="en-US" altLang="zh-TW" sz="2800" smtClean="0">
                <a:solidFill>
                  <a:schemeClr val="tx1">
                    <a:lumMod val="75000"/>
                    <a:lumOff val="25000"/>
                  </a:schemeClr>
                </a:solidFill>
                <a:latin typeface="+mn-lt"/>
              </a:rPr>
              <a:t>*</a:t>
            </a:r>
            <a:endParaRPr lang="zh-TW" altLang="en-US" sz="2800" dirty="0">
              <a:solidFill>
                <a:schemeClr val="tx1">
                  <a:lumMod val="75000"/>
                  <a:lumOff val="25000"/>
                </a:schemeClr>
              </a:solidFill>
            </a:endParaRPr>
          </a:p>
        </p:txBody>
      </p:sp>
      <p:sp>
        <p:nvSpPr>
          <p:cNvPr id="3073" name="Rectangle 1"/>
          <p:cNvSpPr>
            <a:spLocks noChangeArrowheads="1"/>
          </p:cNvSpPr>
          <p:nvPr/>
        </p:nvSpPr>
        <p:spPr bwMode="auto">
          <a:xfrm>
            <a:off x="5072066" y="1785926"/>
            <a:ext cx="3000396" cy="2357454"/>
          </a:xfrm>
          <a:prstGeom prst="rect">
            <a:avLst/>
          </a:prstGeom>
          <a:noFill/>
          <a:ln w="25400">
            <a:solidFill>
              <a:schemeClr val="tx2">
                <a:lumMod val="50000"/>
              </a:schemeClr>
            </a:solidFill>
            <a:miter lim="800000"/>
            <a:headEnd/>
            <a:tailEnd/>
          </a:ln>
          <a:effectLst/>
        </p:spPr>
        <p:txBody>
          <a:bodyPr vert="horz" wrap="square" lIns="91440" tIns="45720" rIns="91440" bIns="45720" numCol="1" anchor="ctr" anchorCtr="0" compatLnSpc="1">
            <a:prstTxWarp prst="textNoShape">
              <a:avLst/>
            </a:prstTxWarp>
            <a:noAutofit/>
          </a:bodyPr>
          <a:lstStyle/>
          <a:p>
            <a:pPr marL="0" marR="0" lvl="0" indent="146050" algn="l" defTabSz="914400" rtl="0" eaLnBrk="0" fontAlgn="base" latinLnBrk="0" hangingPunct="0">
              <a:lnSpc>
                <a:spcPts val="3000"/>
              </a:lnSpc>
              <a:spcBef>
                <a:spcPct val="0"/>
              </a:spcBef>
              <a:spcAft>
                <a:spcPct val="0"/>
              </a:spcAft>
              <a:buClrTx/>
              <a:buSzTx/>
              <a:tabLst>
                <a:tab pos="630238" algn="l"/>
              </a:tabLst>
            </a:pPr>
            <a:r>
              <a:rPr lang="zh-CN" altLang="en-US" sz="2200" b="1" dirty="0" smtClean="0">
                <a:solidFill>
                  <a:srgbClr val="000000"/>
                </a:solidFill>
                <a:latin typeface="+mn-lt"/>
                <a:ea typeface="微軟正黑體" pitchFamily="34" charset="-120"/>
                <a:cs typeface="Calibri" pitchFamily="34" charset="0"/>
              </a:rPr>
              <a:t>校园自命题竞赛</a:t>
            </a:r>
            <a:endParaRPr lang="en-US" altLang="zh-TW" sz="2200" b="1" dirty="0" smtClean="0">
              <a:solidFill>
                <a:srgbClr val="000000"/>
              </a:solidFill>
              <a:latin typeface="+mn-lt"/>
              <a:ea typeface="微軟正黑體" pitchFamily="34" charset="-120"/>
              <a:cs typeface="Calibri" pitchFamily="34" charset="0"/>
            </a:endParaRPr>
          </a:p>
          <a:p>
            <a:pPr marL="450850" lvl="1" indent="-95250">
              <a:lnSpc>
                <a:spcPts val="3000"/>
              </a:lnSpc>
              <a:buFont typeface="Arial" pitchFamily="34" charset="0"/>
              <a:buChar char="•"/>
            </a:pPr>
            <a:r>
              <a:rPr lang="zh-TW" altLang="en-US" sz="2000" dirty="0" smtClean="0">
                <a:latin typeface="+mn-lt"/>
                <a:ea typeface="微軟正黑體" pitchFamily="34" charset="-120"/>
              </a:rPr>
              <a:t>冠军</a:t>
            </a:r>
            <a:r>
              <a:rPr lang="zh-CN" altLang="en-US" sz="2000" dirty="0" smtClean="0">
                <a:ea typeface="微軟正黑體" pitchFamily="34" charset="-120"/>
              </a:rPr>
              <a:t>队一支    </a:t>
            </a:r>
            <a:r>
              <a:rPr lang="en-US" altLang="zh-CN" sz="2000" dirty="0" smtClean="0">
                <a:ea typeface="微軟正黑體" pitchFamily="34" charset="-120"/>
              </a:rPr>
              <a:t>5%</a:t>
            </a:r>
            <a:endParaRPr lang="en-US" altLang="zh-TW" sz="2000" dirty="0" smtClean="0">
              <a:latin typeface="+mn-lt"/>
              <a:ea typeface="微軟正黑體" pitchFamily="34" charset="-120"/>
            </a:endParaRPr>
          </a:p>
          <a:p>
            <a:pPr marL="450850" lvl="1" indent="-95250">
              <a:lnSpc>
                <a:spcPts val="3000"/>
              </a:lnSpc>
              <a:buFont typeface="Arial" pitchFamily="34" charset="0"/>
              <a:buChar char="•"/>
            </a:pPr>
            <a:r>
              <a:rPr lang="zh-TW" altLang="en-US" sz="2000" dirty="0" smtClean="0">
                <a:latin typeface="+mn-lt"/>
                <a:ea typeface="微軟正黑體" pitchFamily="34" charset="-120"/>
              </a:rPr>
              <a:t>亚军</a:t>
            </a:r>
            <a:r>
              <a:rPr lang="zh-CN" altLang="en-US" sz="2000" dirty="0" smtClean="0">
                <a:ea typeface="微軟正黑體" pitchFamily="34" charset="-120"/>
              </a:rPr>
              <a:t>队一支    </a:t>
            </a:r>
            <a:r>
              <a:rPr lang="en-US" altLang="zh-CN" sz="2000" dirty="0" smtClean="0">
                <a:ea typeface="微軟正黑體" pitchFamily="34" charset="-120"/>
              </a:rPr>
              <a:t>5%</a:t>
            </a:r>
            <a:endParaRPr lang="en-US" altLang="zh-TW" sz="2000" dirty="0" smtClean="0">
              <a:latin typeface="+mn-lt"/>
              <a:ea typeface="微軟正黑體" pitchFamily="34" charset="-120"/>
            </a:endParaRPr>
          </a:p>
          <a:p>
            <a:pPr marL="450850" lvl="1" indent="-95250">
              <a:lnSpc>
                <a:spcPts val="3000"/>
              </a:lnSpc>
              <a:buFont typeface="Arial" pitchFamily="34" charset="0"/>
              <a:buChar char="•"/>
            </a:pPr>
            <a:r>
              <a:rPr lang="zh-TW" altLang="en-US" sz="2000" dirty="0" smtClean="0">
                <a:latin typeface="+mn-lt"/>
                <a:ea typeface="微軟正黑體" pitchFamily="34" charset="-120"/>
              </a:rPr>
              <a:t>优胜</a:t>
            </a:r>
            <a:r>
              <a:rPr lang="zh-CN" altLang="en-US" sz="2000" dirty="0" smtClean="0">
                <a:ea typeface="微軟正黑體" pitchFamily="34" charset="-120"/>
              </a:rPr>
              <a:t>队四支    </a:t>
            </a:r>
            <a:r>
              <a:rPr lang="en-US" altLang="zh-CN" sz="2000" dirty="0" smtClean="0">
                <a:ea typeface="微軟正黑體" pitchFamily="34" charset="-120"/>
              </a:rPr>
              <a:t>22%</a:t>
            </a:r>
            <a:endParaRPr lang="en-US" altLang="zh-TW" sz="2000" dirty="0" smtClean="0">
              <a:latin typeface="+mn-lt"/>
              <a:ea typeface="微軟正黑體" pitchFamily="34" charset="-120"/>
            </a:endParaRPr>
          </a:p>
          <a:p>
            <a:pPr marL="450850" lvl="1" indent="-95250">
              <a:lnSpc>
                <a:spcPts val="3000"/>
              </a:lnSpc>
              <a:buFont typeface="Arial" pitchFamily="34" charset="0"/>
              <a:buChar char="•"/>
            </a:pPr>
            <a:r>
              <a:rPr lang="zh-CN" altLang="en-US" sz="2000" dirty="0" smtClean="0">
                <a:latin typeface="+mn-lt"/>
                <a:ea typeface="微軟正黑體" pitchFamily="34" charset="-120"/>
              </a:rPr>
              <a:t>创新队十支    </a:t>
            </a:r>
            <a:r>
              <a:rPr lang="en-US" altLang="zh-CN" sz="2000" dirty="0" smtClean="0">
                <a:latin typeface="+mn-lt"/>
                <a:ea typeface="微軟正黑體" pitchFamily="34" charset="-120"/>
              </a:rPr>
              <a:t>68%</a:t>
            </a:r>
            <a:endParaRPr lang="en-US" altLang="zh-TW" sz="2000" dirty="0" smtClean="0">
              <a:latin typeface="+mn-lt"/>
              <a:ea typeface="微軟正黑體" pitchFamily="34" charset="-120"/>
            </a:endParaRPr>
          </a:p>
        </p:txBody>
      </p:sp>
      <p:sp>
        <p:nvSpPr>
          <p:cNvPr id="5" name="文字方塊 4"/>
          <p:cNvSpPr txBox="1"/>
          <p:nvPr/>
        </p:nvSpPr>
        <p:spPr>
          <a:xfrm>
            <a:off x="428596" y="5429264"/>
            <a:ext cx="8280920" cy="707886"/>
          </a:xfrm>
          <a:prstGeom prst="rect">
            <a:avLst/>
          </a:prstGeom>
          <a:noFill/>
        </p:spPr>
        <p:txBody>
          <a:bodyPr wrap="square" rtlCol="0">
            <a:spAutoFit/>
          </a:bodyPr>
          <a:lstStyle/>
          <a:p>
            <a:r>
              <a:rPr lang="zh-CN" altLang="en-US" sz="2000" dirty="0" smtClean="0">
                <a:latin typeface="微軟正黑體" pitchFamily="34" charset="-120"/>
                <a:ea typeface="微軟正黑體" pitchFamily="34" charset="-120"/>
              </a:rPr>
              <a:t>*所有参赛团队可获教育部管理信息中心及研华文教基金会联合颁发证书</a:t>
            </a:r>
            <a:endParaRPr lang="en-US" altLang="zh-TW" sz="2000" dirty="0" smtClean="0">
              <a:latin typeface="微軟正黑體" pitchFamily="34" charset="-120"/>
              <a:ea typeface="微軟正黑體" pitchFamily="34" charset="-120"/>
            </a:endParaRPr>
          </a:p>
          <a:p>
            <a:r>
              <a:rPr lang="zh-CN" altLang="en-US" sz="2000" dirty="0" smtClean="0">
                <a:latin typeface="微軟正黑體" pitchFamily="34" charset="-120"/>
                <a:ea typeface="微軟正黑體" pitchFamily="34" charset="-120"/>
              </a:rPr>
              <a:t>*以上为预估报名的情况设定的奖项，具体实际情况以大赛网站信息为准。</a:t>
            </a:r>
            <a:endParaRPr lang="zh-TW" altLang="en-US" sz="2000" dirty="0">
              <a:latin typeface="微軟正黑體" pitchFamily="34" charset="-120"/>
              <a:ea typeface="微軟正黑體" pitchFamily="34" charset="-120"/>
            </a:endParaRPr>
          </a:p>
        </p:txBody>
      </p:sp>
      <p:sp>
        <p:nvSpPr>
          <p:cNvPr id="6" name="Rectangle 1"/>
          <p:cNvSpPr>
            <a:spLocks noChangeArrowheads="1"/>
          </p:cNvSpPr>
          <p:nvPr/>
        </p:nvSpPr>
        <p:spPr bwMode="auto">
          <a:xfrm>
            <a:off x="500034" y="1785926"/>
            <a:ext cx="2961448" cy="2400657"/>
          </a:xfrm>
          <a:prstGeom prst="rect">
            <a:avLst/>
          </a:prstGeom>
          <a:noFill/>
          <a:ln w="25400">
            <a:solidFill>
              <a:srgbClr val="FFC000"/>
            </a:solid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146050" algn="l" defTabSz="914400" rtl="0" eaLnBrk="1" fontAlgn="base" latinLnBrk="0" hangingPunct="1">
              <a:lnSpc>
                <a:spcPts val="3000"/>
              </a:lnSpc>
              <a:spcBef>
                <a:spcPct val="0"/>
              </a:spcBef>
              <a:spcAft>
                <a:spcPct val="0"/>
              </a:spcAft>
              <a:buClrTx/>
              <a:buSzTx/>
              <a:tabLst>
                <a:tab pos="630238" algn="l"/>
              </a:tabLst>
            </a:pPr>
            <a:r>
              <a:rPr lang="zh-CN" altLang="en-US" sz="2200" b="1" dirty="0" smtClean="0">
                <a:solidFill>
                  <a:srgbClr val="000000"/>
                </a:solidFill>
                <a:latin typeface="+mn-lt"/>
                <a:ea typeface="微軟正黑體" pitchFamily="34" charset="-120"/>
                <a:cs typeface="Calibri" pitchFamily="34" charset="0"/>
              </a:rPr>
              <a:t>企业命题竞赛</a:t>
            </a:r>
            <a:endParaRPr kumimoji="1" lang="en-US" altLang="zh-TW" sz="2200" b="1" i="0" u="none" strike="noStrike" cap="none" normalizeH="0" baseline="0" dirty="0" smtClean="0">
              <a:ln>
                <a:noFill/>
              </a:ln>
              <a:solidFill>
                <a:srgbClr val="000000"/>
              </a:solidFill>
              <a:effectLst/>
              <a:latin typeface="+mn-lt"/>
              <a:ea typeface="微軟正黑體" pitchFamily="34" charset="-120"/>
              <a:cs typeface="Calibri" pitchFamily="34" charset="0"/>
            </a:endParaRPr>
          </a:p>
          <a:p>
            <a:pPr marL="355600" eaLnBrk="0" hangingPunct="0">
              <a:lnSpc>
                <a:spcPts val="3000"/>
              </a:lnSpc>
              <a:buFont typeface="Arial" pitchFamily="34" charset="0"/>
              <a:buChar char="•"/>
              <a:tabLst>
                <a:tab pos="630238" algn="l"/>
              </a:tabLst>
            </a:pPr>
            <a:r>
              <a:rPr lang="zh-TW" altLang="en-US" sz="2000" dirty="0" smtClean="0">
                <a:solidFill>
                  <a:srgbClr val="000000"/>
                </a:solidFill>
                <a:latin typeface="+mn-lt"/>
                <a:ea typeface="微軟正黑體" pitchFamily="34" charset="-120"/>
                <a:cs typeface="Calibri" pitchFamily="34" charset="0"/>
              </a:rPr>
              <a:t>冠军</a:t>
            </a:r>
            <a:r>
              <a:rPr lang="zh-CN" altLang="en-US" sz="2000" dirty="0" smtClean="0">
                <a:solidFill>
                  <a:srgbClr val="000000"/>
                </a:solidFill>
                <a:latin typeface="+mn-lt"/>
                <a:ea typeface="微軟正黑體" pitchFamily="34" charset="-120"/>
                <a:cs typeface="Calibri" pitchFamily="34" charset="0"/>
              </a:rPr>
              <a:t>队一支    </a:t>
            </a:r>
            <a:r>
              <a:rPr lang="en-US" altLang="zh-CN" sz="2000" dirty="0" smtClean="0">
                <a:solidFill>
                  <a:srgbClr val="000000"/>
                </a:solidFill>
                <a:latin typeface="+mn-lt"/>
                <a:ea typeface="微軟正黑體" pitchFamily="34" charset="-120"/>
                <a:cs typeface="Calibri" pitchFamily="34" charset="0"/>
              </a:rPr>
              <a:t>5%</a:t>
            </a:r>
            <a:endParaRPr lang="en-US" altLang="zh-TW" sz="2000" dirty="0" smtClean="0">
              <a:latin typeface="+mn-lt"/>
              <a:ea typeface="微軟正黑體" pitchFamily="34" charset="-120"/>
              <a:cs typeface="新細明體" pitchFamily="18" charset="-120"/>
            </a:endParaRPr>
          </a:p>
          <a:p>
            <a:pPr marL="355600" eaLnBrk="0" hangingPunct="0">
              <a:lnSpc>
                <a:spcPts val="3000"/>
              </a:lnSpc>
              <a:buFont typeface="Arial" pitchFamily="34" charset="0"/>
              <a:buChar char="•"/>
              <a:tabLst>
                <a:tab pos="630238" algn="l"/>
              </a:tabLst>
            </a:pPr>
            <a:r>
              <a:rPr kumimoji="1" lang="zh-TW" altLang="en-US" sz="2000" b="0" i="0" u="none" strike="noStrike" cap="none" normalizeH="0" baseline="0" dirty="0" smtClean="0">
                <a:ln>
                  <a:noFill/>
                </a:ln>
                <a:solidFill>
                  <a:srgbClr val="000000"/>
                </a:solidFill>
                <a:effectLst/>
                <a:latin typeface="+mn-lt"/>
                <a:ea typeface="微軟正黑體" pitchFamily="34" charset="-120"/>
                <a:cs typeface="Calibri" pitchFamily="34" charset="0"/>
              </a:rPr>
              <a:t>亚军</a:t>
            </a:r>
            <a:r>
              <a:rPr lang="zh-CN" altLang="en-US" sz="2000" dirty="0" smtClean="0">
                <a:solidFill>
                  <a:srgbClr val="000000"/>
                </a:solidFill>
                <a:ea typeface="微軟正黑體" pitchFamily="34" charset="-120"/>
                <a:cs typeface="Calibri" pitchFamily="34" charset="0"/>
              </a:rPr>
              <a:t>队一支    </a:t>
            </a:r>
            <a:r>
              <a:rPr lang="en-US" altLang="zh-CN" sz="2000" dirty="0" smtClean="0">
                <a:solidFill>
                  <a:srgbClr val="000000"/>
                </a:solidFill>
                <a:ea typeface="微軟正黑體" pitchFamily="34" charset="-120"/>
                <a:cs typeface="Calibri" pitchFamily="34" charset="0"/>
              </a:rPr>
              <a:t>5%</a:t>
            </a:r>
            <a:endParaRPr lang="en-US" altLang="zh-TW" sz="2000" dirty="0" smtClean="0">
              <a:latin typeface="+mn-lt"/>
              <a:ea typeface="微軟正黑體" pitchFamily="34" charset="-120"/>
              <a:cs typeface="Calibri" pitchFamily="34" charset="0"/>
            </a:endParaRPr>
          </a:p>
          <a:p>
            <a:pPr marL="355600" lvl="0" eaLnBrk="0" hangingPunct="0">
              <a:lnSpc>
                <a:spcPts val="3000"/>
              </a:lnSpc>
              <a:buFont typeface="Arial" pitchFamily="34" charset="0"/>
              <a:buChar char="•"/>
              <a:tabLst>
                <a:tab pos="630238" algn="l"/>
              </a:tabLst>
            </a:pPr>
            <a:r>
              <a:rPr kumimoji="1" lang="zh-TW" altLang="en-US" sz="2000" b="0" i="0" u="none" strike="noStrike" cap="none" normalizeH="0" baseline="0" dirty="0" smtClean="0">
                <a:ln>
                  <a:noFill/>
                </a:ln>
                <a:solidFill>
                  <a:srgbClr val="000000"/>
                </a:solidFill>
                <a:effectLst/>
                <a:latin typeface="+mn-lt"/>
                <a:ea typeface="微軟正黑體" pitchFamily="34" charset="-120"/>
                <a:cs typeface="Calibri" pitchFamily="34" charset="0"/>
              </a:rPr>
              <a:t>优胜</a:t>
            </a:r>
            <a:r>
              <a:rPr lang="zh-CN" altLang="en-US" sz="2000" dirty="0" smtClean="0">
                <a:solidFill>
                  <a:srgbClr val="000000"/>
                </a:solidFill>
                <a:ea typeface="微軟正黑體" pitchFamily="34" charset="-120"/>
                <a:cs typeface="Calibri" pitchFamily="34" charset="0"/>
              </a:rPr>
              <a:t>队四支    </a:t>
            </a:r>
            <a:r>
              <a:rPr lang="en-US" altLang="zh-CN" sz="2000" dirty="0" smtClean="0">
                <a:solidFill>
                  <a:srgbClr val="000000"/>
                </a:solidFill>
                <a:ea typeface="微軟正黑體" pitchFamily="34" charset="-120"/>
                <a:cs typeface="Calibri" pitchFamily="34" charset="0"/>
              </a:rPr>
              <a:t>22%</a:t>
            </a:r>
          </a:p>
          <a:p>
            <a:pPr marL="355600" lvl="0" eaLnBrk="0" hangingPunct="0">
              <a:lnSpc>
                <a:spcPts val="3000"/>
              </a:lnSpc>
              <a:buFont typeface="Arial" pitchFamily="34" charset="0"/>
              <a:buChar char="•"/>
              <a:tabLst>
                <a:tab pos="630238" algn="l"/>
              </a:tabLst>
            </a:pPr>
            <a:r>
              <a:rPr kumimoji="1" lang="zh-CN" altLang="en-US" sz="2000" b="0" i="0" u="none" strike="noStrike" cap="none" normalizeH="0" baseline="0" dirty="0" smtClean="0">
                <a:ln>
                  <a:noFill/>
                </a:ln>
                <a:solidFill>
                  <a:srgbClr val="000000"/>
                </a:solidFill>
                <a:effectLst/>
                <a:latin typeface="+mn-lt"/>
                <a:ea typeface="微軟正黑體" pitchFamily="34" charset="-120"/>
                <a:cs typeface="Calibri" pitchFamily="34" charset="0"/>
              </a:rPr>
              <a:t>创新队</a:t>
            </a:r>
            <a:r>
              <a:rPr kumimoji="1" lang="zh-CN" altLang="en-US" sz="2000" dirty="0" smtClean="0">
                <a:solidFill>
                  <a:srgbClr val="000000"/>
                </a:solidFill>
                <a:ea typeface="微軟正黑體" pitchFamily="34" charset="-120"/>
                <a:cs typeface="Calibri" pitchFamily="34" charset="0"/>
              </a:rPr>
              <a:t>十支    </a:t>
            </a:r>
            <a:r>
              <a:rPr kumimoji="1" lang="en-US" altLang="zh-CN" sz="2000" dirty="0" smtClean="0">
                <a:solidFill>
                  <a:srgbClr val="000000"/>
                </a:solidFill>
                <a:ea typeface="微軟正黑體" pitchFamily="34" charset="-120"/>
                <a:cs typeface="Calibri" pitchFamily="34" charset="0"/>
              </a:rPr>
              <a:t>68%</a:t>
            </a:r>
            <a:endParaRPr kumimoji="1" lang="en-US" altLang="zh-TW" sz="2000" b="0" i="0" u="none" strike="noStrike" cap="none" normalizeH="0" baseline="0" dirty="0" smtClean="0">
              <a:ln>
                <a:noFill/>
              </a:ln>
              <a:solidFill>
                <a:schemeClr val="tx1"/>
              </a:solidFill>
              <a:effectLst/>
              <a:latin typeface="+mn-lt"/>
              <a:ea typeface="微軟正黑體" pitchFamily="34" charset="-120"/>
              <a:cs typeface="新細明體" pitchFamily="18" charset="-120"/>
            </a:endParaRPr>
          </a:p>
          <a:p>
            <a:pPr marL="0" marR="0" lvl="0" indent="146050" algn="l" defTabSz="914400" rtl="0" eaLnBrk="0" fontAlgn="base" latinLnBrk="0" hangingPunct="0">
              <a:lnSpc>
                <a:spcPts val="3000"/>
              </a:lnSpc>
              <a:spcBef>
                <a:spcPct val="0"/>
              </a:spcBef>
              <a:spcAft>
                <a:spcPct val="0"/>
              </a:spcAft>
              <a:buClrTx/>
              <a:buSzTx/>
              <a:tabLst>
                <a:tab pos="630238" algn="l"/>
              </a:tabLst>
            </a:pPr>
            <a:endParaRPr lang="en-US" altLang="zh-TW" sz="2200" b="1" dirty="0" smtClean="0">
              <a:solidFill>
                <a:srgbClr val="000000"/>
              </a:solidFill>
              <a:latin typeface="+mn-lt"/>
              <a:ea typeface="微軟正黑體" pitchFamily="34" charset="-120"/>
              <a:cs typeface="Calibri"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標題 1"/>
          <p:cNvSpPr>
            <a:spLocks noGrp="1"/>
          </p:cNvSpPr>
          <p:nvPr>
            <p:ph type="title"/>
          </p:nvPr>
        </p:nvSpPr>
        <p:spPr>
          <a:xfrm>
            <a:off x="457200" y="274638"/>
            <a:ext cx="8229600" cy="994122"/>
          </a:xfrm>
        </p:spPr>
        <p:txBody>
          <a:bodyPr>
            <a:noAutofit/>
          </a:bodyPr>
          <a:lstStyle/>
          <a:p>
            <a:pPr algn="l"/>
            <a:r>
              <a:rPr lang="zh-CN" altLang="en-US" sz="2800" dirty="0" smtClean="0">
                <a:solidFill>
                  <a:schemeClr val="tx1">
                    <a:lumMod val="75000"/>
                    <a:lumOff val="25000"/>
                  </a:schemeClr>
                </a:solidFill>
                <a:latin typeface="微软雅黑" pitchFamily="34" charset="-122"/>
                <a:ea typeface="微软雅黑" pitchFamily="34" charset="-122"/>
              </a:rPr>
              <a:t>报名及联络方式</a:t>
            </a:r>
            <a:endParaRPr lang="zh-TW" altLang="en-US" sz="2800" dirty="0">
              <a:solidFill>
                <a:schemeClr val="tx1">
                  <a:lumMod val="75000"/>
                  <a:lumOff val="25000"/>
                </a:schemeClr>
              </a:solidFill>
              <a:latin typeface="微软雅黑" pitchFamily="34" charset="-122"/>
              <a:ea typeface="微软雅黑" pitchFamily="34" charset="-122"/>
            </a:endParaRPr>
          </a:p>
        </p:txBody>
      </p:sp>
      <p:sp>
        <p:nvSpPr>
          <p:cNvPr id="6" name="Rectangle 1"/>
          <p:cNvSpPr>
            <a:spLocks noChangeArrowheads="1"/>
          </p:cNvSpPr>
          <p:nvPr/>
        </p:nvSpPr>
        <p:spPr bwMode="auto">
          <a:xfrm>
            <a:off x="467544" y="408590"/>
            <a:ext cx="8676456" cy="553484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146050" algn="l" defTabSz="914400" rtl="0" eaLnBrk="1" fontAlgn="base" latinLnBrk="0" hangingPunct="1">
              <a:lnSpc>
                <a:spcPts val="3000"/>
              </a:lnSpc>
              <a:spcBef>
                <a:spcPct val="0"/>
              </a:spcBef>
              <a:spcAft>
                <a:spcPct val="0"/>
              </a:spcAft>
              <a:buClrTx/>
              <a:buSzTx/>
              <a:tabLst>
                <a:tab pos="630238" algn="l"/>
              </a:tabLst>
            </a:pPr>
            <a:endParaRPr lang="en-US" altLang="zh-TW" sz="2200" b="1" dirty="0" smtClean="0">
              <a:solidFill>
                <a:srgbClr val="000000"/>
              </a:solidFill>
              <a:latin typeface="微软雅黑" pitchFamily="34" charset="-122"/>
              <a:ea typeface="微软雅黑" pitchFamily="34" charset="-122"/>
              <a:cs typeface="Calibri" pitchFamily="34" charset="0"/>
            </a:endParaRPr>
          </a:p>
          <a:p>
            <a:pPr marL="0" marR="0" lvl="0" indent="146050" algn="l" defTabSz="914400" rtl="0" eaLnBrk="1" fontAlgn="base" latinLnBrk="0" hangingPunct="1">
              <a:lnSpc>
                <a:spcPts val="3000"/>
              </a:lnSpc>
              <a:spcBef>
                <a:spcPct val="0"/>
              </a:spcBef>
              <a:spcAft>
                <a:spcPct val="0"/>
              </a:spcAft>
              <a:buClrTx/>
              <a:buSzTx/>
              <a:tabLst>
                <a:tab pos="630238" algn="l"/>
              </a:tabLst>
            </a:pPr>
            <a:endParaRPr lang="en-US" altLang="zh-TW" sz="2200" b="1" dirty="0" smtClean="0">
              <a:solidFill>
                <a:srgbClr val="000000"/>
              </a:solidFill>
              <a:latin typeface="微软雅黑" pitchFamily="34" charset="-122"/>
              <a:ea typeface="微软雅黑" pitchFamily="34" charset="-122"/>
              <a:cs typeface="Calibri" pitchFamily="34" charset="0"/>
            </a:endParaRPr>
          </a:p>
          <a:p>
            <a:pPr marL="0" marR="0" lvl="0" indent="146050" algn="l" defTabSz="914400" rtl="0" eaLnBrk="1" fontAlgn="base" latinLnBrk="0" hangingPunct="1">
              <a:lnSpc>
                <a:spcPts val="3000"/>
              </a:lnSpc>
              <a:spcBef>
                <a:spcPct val="0"/>
              </a:spcBef>
              <a:spcAft>
                <a:spcPct val="0"/>
              </a:spcAft>
              <a:buClrTx/>
              <a:buSzTx/>
              <a:tabLst>
                <a:tab pos="630238" algn="l"/>
              </a:tabLst>
            </a:pPr>
            <a:r>
              <a:rPr lang="en-US" altLang="zh-CN" sz="2200" dirty="0" smtClean="0">
                <a:solidFill>
                  <a:srgbClr val="000000"/>
                </a:solidFill>
                <a:latin typeface="微软雅黑" pitchFamily="34" charset="-122"/>
                <a:ea typeface="微软雅黑" pitchFamily="34" charset="-122"/>
                <a:cs typeface="Calibri" pitchFamily="34" charset="0"/>
              </a:rPr>
              <a:t>1.</a:t>
            </a:r>
            <a:r>
              <a:rPr lang="zh-CN" altLang="en-US" sz="2200" dirty="0" smtClean="0">
                <a:solidFill>
                  <a:srgbClr val="000000"/>
                </a:solidFill>
                <a:latin typeface="微软雅黑" pitchFamily="34" charset="-122"/>
                <a:ea typeface="微软雅黑" pitchFamily="34" charset="-122"/>
                <a:cs typeface="Calibri" pitchFamily="34" charset="0"/>
              </a:rPr>
              <a:t>硕士研究生、博士在读（鼓励本科生参赛）</a:t>
            </a:r>
            <a:endParaRPr lang="en-US" altLang="zh-CN" sz="2200" dirty="0" smtClean="0">
              <a:solidFill>
                <a:srgbClr val="000000"/>
              </a:solidFill>
              <a:latin typeface="微软雅黑" pitchFamily="34" charset="-122"/>
              <a:ea typeface="微软雅黑" pitchFamily="34" charset="-122"/>
              <a:cs typeface="Calibri" pitchFamily="34" charset="0"/>
            </a:endParaRPr>
          </a:p>
          <a:p>
            <a:pPr marL="0" marR="0" lvl="0" indent="146050" algn="l" defTabSz="914400" rtl="0" eaLnBrk="1" fontAlgn="base" latinLnBrk="0" hangingPunct="1">
              <a:lnSpc>
                <a:spcPts val="3000"/>
              </a:lnSpc>
              <a:spcBef>
                <a:spcPct val="0"/>
              </a:spcBef>
              <a:spcAft>
                <a:spcPct val="0"/>
              </a:spcAft>
              <a:buClrTx/>
              <a:buSzTx/>
              <a:tabLst>
                <a:tab pos="630238" algn="l"/>
              </a:tabLst>
            </a:pPr>
            <a:r>
              <a:rPr lang="en-US" altLang="zh-CN" sz="2200" dirty="0" smtClean="0">
                <a:solidFill>
                  <a:srgbClr val="000000"/>
                </a:solidFill>
                <a:latin typeface="微软雅黑" pitchFamily="34" charset="-122"/>
                <a:ea typeface="微软雅黑" pitchFamily="34" charset="-122"/>
                <a:cs typeface="Calibri" pitchFamily="34" charset="0"/>
              </a:rPr>
              <a:t>2.</a:t>
            </a:r>
            <a:r>
              <a:rPr lang="zh-CN" altLang="en-US" sz="2200" dirty="0" smtClean="0">
                <a:solidFill>
                  <a:srgbClr val="000000"/>
                </a:solidFill>
                <a:latin typeface="微软雅黑" pitchFamily="34" charset="-122"/>
                <a:ea typeface="微软雅黑" pitchFamily="34" charset="-122"/>
                <a:cs typeface="Calibri" pitchFamily="34" charset="0"/>
              </a:rPr>
              <a:t>团队成员</a:t>
            </a:r>
            <a:r>
              <a:rPr lang="en-US" altLang="zh-CN" sz="2200" dirty="0" smtClean="0">
                <a:solidFill>
                  <a:srgbClr val="000000"/>
                </a:solidFill>
                <a:latin typeface="微软雅黑" pitchFamily="34" charset="-122"/>
                <a:ea typeface="微软雅黑" pitchFamily="34" charset="-122"/>
                <a:cs typeface="Calibri" pitchFamily="34" charset="0"/>
              </a:rPr>
              <a:t>3</a:t>
            </a:r>
            <a:r>
              <a:rPr lang="zh-CN" altLang="en-US" sz="2200" dirty="0" smtClean="0">
                <a:solidFill>
                  <a:srgbClr val="000000"/>
                </a:solidFill>
                <a:latin typeface="微软雅黑" pitchFamily="34" charset="-122"/>
                <a:ea typeface="微软雅黑" pitchFamily="34" charset="-122"/>
                <a:cs typeface="Calibri" pitchFamily="34" charset="0"/>
              </a:rPr>
              <a:t>人，其中至少有</a:t>
            </a:r>
            <a:r>
              <a:rPr lang="en-US" altLang="zh-CN" sz="2200" dirty="0" smtClean="0">
                <a:solidFill>
                  <a:srgbClr val="000000"/>
                </a:solidFill>
                <a:latin typeface="微软雅黑" pitchFamily="34" charset="-122"/>
                <a:ea typeface="微软雅黑" pitchFamily="34" charset="-122"/>
                <a:cs typeface="Calibri" pitchFamily="34" charset="0"/>
              </a:rPr>
              <a:t>1</a:t>
            </a:r>
            <a:r>
              <a:rPr lang="zh-CN" altLang="en-US" sz="2200" dirty="0" smtClean="0">
                <a:solidFill>
                  <a:srgbClr val="000000"/>
                </a:solidFill>
                <a:latin typeface="微软雅黑" pitchFamily="34" charset="-122"/>
                <a:ea typeface="微软雅黑" pitchFamily="34" charset="-122"/>
                <a:cs typeface="Calibri" pitchFamily="34" charset="0"/>
              </a:rPr>
              <a:t>名经管、</a:t>
            </a:r>
            <a:r>
              <a:rPr lang="en-US" altLang="zh-CN" sz="2200" dirty="0" smtClean="0">
                <a:solidFill>
                  <a:srgbClr val="000000"/>
                </a:solidFill>
                <a:latin typeface="微软雅黑" pitchFamily="34" charset="-122"/>
                <a:ea typeface="微软雅黑" pitchFamily="34" charset="-122"/>
                <a:cs typeface="Calibri" pitchFamily="34" charset="0"/>
              </a:rPr>
              <a:t>1</a:t>
            </a:r>
            <a:r>
              <a:rPr lang="zh-CN" altLang="en-US" sz="2200" dirty="0" smtClean="0">
                <a:solidFill>
                  <a:srgbClr val="000000"/>
                </a:solidFill>
                <a:latin typeface="微软雅黑" pitchFamily="34" charset="-122"/>
                <a:ea typeface="微软雅黑" pitchFamily="34" charset="-122"/>
                <a:cs typeface="Calibri" pitchFamily="34" charset="0"/>
              </a:rPr>
              <a:t>名理工科专业</a:t>
            </a:r>
            <a:endParaRPr lang="en-US" altLang="zh-CN" sz="2200" dirty="0" smtClean="0">
              <a:solidFill>
                <a:srgbClr val="000000"/>
              </a:solidFill>
              <a:latin typeface="微软雅黑" pitchFamily="34" charset="-122"/>
              <a:ea typeface="微软雅黑" pitchFamily="34" charset="-122"/>
              <a:cs typeface="Calibri" pitchFamily="34" charset="0"/>
            </a:endParaRPr>
          </a:p>
          <a:p>
            <a:pPr marL="0" marR="0" lvl="0" indent="146050" algn="l" defTabSz="914400" rtl="0" eaLnBrk="1" fontAlgn="base" latinLnBrk="0" hangingPunct="1">
              <a:lnSpc>
                <a:spcPts val="3000"/>
              </a:lnSpc>
              <a:spcBef>
                <a:spcPct val="0"/>
              </a:spcBef>
              <a:spcAft>
                <a:spcPct val="0"/>
              </a:spcAft>
              <a:buClrTx/>
              <a:buSzTx/>
              <a:tabLst>
                <a:tab pos="630238" algn="l"/>
              </a:tabLst>
            </a:pPr>
            <a:r>
              <a:rPr lang="en-US" altLang="zh-CN" sz="2200" dirty="0" smtClean="0">
                <a:solidFill>
                  <a:srgbClr val="000000"/>
                </a:solidFill>
                <a:latin typeface="微软雅黑" pitchFamily="34" charset="-122"/>
                <a:ea typeface="微软雅黑" pitchFamily="34" charset="-122"/>
                <a:cs typeface="Calibri" pitchFamily="34" charset="0"/>
              </a:rPr>
              <a:t>3.</a:t>
            </a:r>
            <a:r>
              <a:rPr lang="zh-CN" altLang="en-US" sz="2200" dirty="0" smtClean="0">
                <a:solidFill>
                  <a:srgbClr val="000000"/>
                </a:solidFill>
                <a:latin typeface="微软雅黑" pitchFamily="34" charset="-122"/>
                <a:ea typeface="微软雅黑" pitchFamily="34" charset="-122"/>
                <a:cs typeface="Calibri" pitchFamily="34" charset="0"/>
              </a:rPr>
              <a:t>即日起至</a:t>
            </a:r>
            <a:r>
              <a:rPr lang="en-US" altLang="zh-CN" sz="2200" dirty="0" smtClean="0">
                <a:solidFill>
                  <a:srgbClr val="000000"/>
                </a:solidFill>
                <a:latin typeface="微软雅黑" pitchFamily="34" charset="-122"/>
                <a:ea typeface="微软雅黑" pitchFamily="34" charset="-122"/>
                <a:cs typeface="Calibri" pitchFamily="34" charset="0"/>
              </a:rPr>
              <a:t>6</a:t>
            </a:r>
            <a:r>
              <a:rPr lang="zh-CN" altLang="en-US" sz="2200" dirty="0" smtClean="0">
                <a:solidFill>
                  <a:srgbClr val="000000"/>
                </a:solidFill>
                <a:latin typeface="微软雅黑" pitchFamily="34" charset="-122"/>
                <a:ea typeface="微软雅黑" pitchFamily="34" charset="-122"/>
                <a:cs typeface="Calibri" pitchFamily="34" charset="0"/>
              </a:rPr>
              <a:t>月</a:t>
            </a:r>
            <a:r>
              <a:rPr lang="en-US" altLang="zh-CN" sz="2200" dirty="0" smtClean="0">
                <a:solidFill>
                  <a:srgbClr val="000000"/>
                </a:solidFill>
                <a:latin typeface="微软雅黑" pitchFamily="34" charset="-122"/>
                <a:ea typeface="微软雅黑" pitchFamily="34" charset="-122"/>
                <a:cs typeface="Calibri" pitchFamily="34" charset="0"/>
              </a:rPr>
              <a:t>30</a:t>
            </a:r>
            <a:r>
              <a:rPr lang="zh-CN" altLang="en-US" sz="2200" dirty="0" smtClean="0">
                <a:solidFill>
                  <a:srgbClr val="000000"/>
                </a:solidFill>
                <a:latin typeface="微软雅黑" pitchFamily="34" charset="-122"/>
                <a:ea typeface="微软雅黑" pitchFamily="34" charset="-122"/>
                <a:cs typeface="Calibri" pitchFamily="34" charset="0"/>
              </a:rPr>
              <a:t>日，报名网址 </a:t>
            </a:r>
            <a:r>
              <a:rPr lang="en-US" altLang="zh-CN" sz="2200" dirty="0" smtClean="0">
                <a:solidFill>
                  <a:srgbClr val="000000"/>
                </a:solidFill>
                <a:latin typeface="微软雅黑" pitchFamily="34" charset="-122"/>
                <a:ea typeface="微软雅黑" pitchFamily="34" charset="-122"/>
                <a:cs typeface="Calibri" pitchFamily="34" charset="0"/>
                <a:hlinkClick r:id="rId2"/>
              </a:rPr>
              <a:t>http://tic100.advantech.com.cn</a:t>
            </a:r>
            <a:r>
              <a:rPr lang="en-US" altLang="zh-CN" sz="2200" dirty="0" smtClean="0">
                <a:solidFill>
                  <a:srgbClr val="000000"/>
                </a:solidFill>
                <a:latin typeface="微软雅黑" pitchFamily="34" charset="-122"/>
                <a:ea typeface="微软雅黑" pitchFamily="34" charset="-122"/>
                <a:cs typeface="Calibri" pitchFamily="34" charset="0"/>
              </a:rPr>
              <a:t> </a:t>
            </a:r>
          </a:p>
          <a:p>
            <a:pPr marL="0" marR="0" lvl="0" indent="146050" algn="l" defTabSz="914400" rtl="0" eaLnBrk="1" fontAlgn="base" latinLnBrk="0" hangingPunct="1">
              <a:lnSpc>
                <a:spcPts val="3000"/>
              </a:lnSpc>
              <a:spcBef>
                <a:spcPct val="0"/>
              </a:spcBef>
              <a:spcAft>
                <a:spcPct val="0"/>
              </a:spcAft>
              <a:buClrTx/>
              <a:buSzTx/>
              <a:tabLst>
                <a:tab pos="630238" algn="l"/>
              </a:tabLst>
            </a:pPr>
            <a:r>
              <a:rPr lang="zh-CN" altLang="en-US" sz="2200" dirty="0" smtClean="0">
                <a:solidFill>
                  <a:srgbClr val="000000"/>
                </a:solidFill>
                <a:latin typeface="微软雅黑" pitchFamily="34" charset="-122"/>
                <a:ea typeface="微软雅黑" pitchFamily="34" charset="-122"/>
                <a:cs typeface="Calibri" pitchFamily="34" charset="0"/>
              </a:rPr>
              <a:t>新浪微话题：</a:t>
            </a:r>
            <a:r>
              <a:rPr lang="en-US" altLang="zh-CN" sz="2200" dirty="0" smtClean="0">
                <a:solidFill>
                  <a:srgbClr val="000000"/>
                </a:solidFill>
                <a:latin typeface="微软雅黑" pitchFamily="34" charset="-122"/>
                <a:ea typeface="微软雅黑" pitchFamily="34" charset="-122"/>
                <a:cs typeface="Calibri" pitchFamily="34" charset="0"/>
              </a:rPr>
              <a:t>#TiC100</a:t>
            </a:r>
            <a:r>
              <a:rPr lang="zh-CN" altLang="en-US" sz="2200" dirty="0" smtClean="0">
                <a:solidFill>
                  <a:srgbClr val="000000"/>
                </a:solidFill>
                <a:latin typeface="微软雅黑" pitchFamily="34" charset="-122"/>
                <a:ea typeface="微软雅黑" pitchFamily="34" charset="-122"/>
                <a:cs typeface="Calibri" pitchFamily="34" charset="0"/>
              </a:rPr>
              <a:t>大赛</a:t>
            </a:r>
            <a:r>
              <a:rPr lang="en-US" altLang="zh-CN" sz="2200" dirty="0" smtClean="0">
                <a:solidFill>
                  <a:srgbClr val="000000"/>
                </a:solidFill>
                <a:latin typeface="微软雅黑" pitchFamily="34" charset="-122"/>
                <a:ea typeface="微软雅黑" pitchFamily="34" charset="-122"/>
                <a:cs typeface="Calibri" pitchFamily="34" charset="0"/>
              </a:rPr>
              <a:t>#</a:t>
            </a:r>
            <a:endParaRPr lang="en-US" altLang="zh-TW" sz="2200" dirty="0" smtClean="0">
              <a:solidFill>
                <a:srgbClr val="000000"/>
              </a:solidFill>
              <a:latin typeface="微软雅黑" pitchFamily="34" charset="-122"/>
              <a:ea typeface="微软雅黑" pitchFamily="34" charset="-122"/>
              <a:cs typeface="Calibri" pitchFamily="34" charset="0"/>
            </a:endParaRPr>
          </a:p>
          <a:p>
            <a:pPr marL="0" marR="0" lvl="0" indent="146050" algn="l" defTabSz="914400" rtl="0" eaLnBrk="0" fontAlgn="base" latinLnBrk="0" hangingPunct="0">
              <a:lnSpc>
                <a:spcPts val="2500"/>
              </a:lnSpc>
              <a:spcBef>
                <a:spcPct val="0"/>
              </a:spcBef>
              <a:spcAft>
                <a:spcPct val="0"/>
              </a:spcAft>
              <a:buClrTx/>
              <a:buSzTx/>
              <a:tabLst>
                <a:tab pos="630238" algn="l"/>
              </a:tabLst>
            </a:pPr>
            <a:endParaRPr lang="en-US" altLang="zh-CN" sz="2200" b="1" dirty="0" smtClean="0">
              <a:solidFill>
                <a:srgbClr val="000000"/>
              </a:solidFill>
              <a:latin typeface="微软雅黑" pitchFamily="34" charset="-122"/>
              <a:ea typeface="微软雅黑" pitchFamily="34" charset="-122"/>
              <a:cs typeface="Calibri" pitchFamily="34" charset="0"/>
            </a:endParaRPr>
          </a:p>
          <a:p>
            <a:pPr marL="0" marR="0" lvl="0" indent="146050" algn="l" defTabSz="914400" rtl="0" eaLnBrk="0" fontAlgn="base" latinLnBrk="0" hangingPunct="0">
              <a:lnSpc>
                <a:spcPts val="2500"/>
              </a:lnSpc>
              <a:spcBef>
                <a:spcPct val="0"/>
              </a:spcBef>
              <a:spcAft>
                <a:spcPct val="0"/>
              </a:spcAft>
              <a:buClrTx/>
              <a:buSzTx/>
              <a:tabLst>
                <a:tab pos="630238" algn="l"/>
              </a:tabLst>
            </a:pPr>
            <a:r>
              <a:rPr lang="zh-CN" altLang="en-US" sz="2200" b="1" dirty="0" smtClean="0">
                <a:solidFill>
                  <a:srgbClr val="000000"/>
                </a:solidFill>
                <a:latin typeface="微软雅黑" pitchFamily="34" charset="-122"/>
                <a:ea typeface="微软雅黑" pitchFamily="34" charset="-122"/>
                <a:cs typeface="Calibri" pitchFamily="34" charset="0"/>
              </a:rPr>
              <a:t>赛区联络人</a:t>
            </a:r>
            <a:endParaRPr lang="en-US" altLang="zh-TW" sz="2200" b="1" dirty="0" smtClean="0">
              <a:solidFill>
                <a:srgbClr val="000000"/>
              </a:solidFill>
              <a:latin typeface="微软雅黑" pitchFamily="34" charset="-122"/>
              <a:ea typeface="微软雅黑" pitchFamily="34" charset="-122"/>
              <a:cs typeface="Calibri" pitchFamily="34" charset="0"/>
            </a:endParaRPr>
          </a:p>
          <a:p>
            <a:r>
              <a:rPr lang="zh-CN" altLang="en-US" b="1" dirty="0" smtClean="0">
                <a:latin typeface="微软雅黑" pitchFamily="34" charset="-122"/>
                <a:ea typeface="微软雅黑" pitchFamily="34" charset="-122"/>
              </a:rPr>
              <a:t>   北京赛区：</a:t>
            </a:r>
            <a:r>
              <a:rPr lang="en-US" dirty="0" smtClean="0">
                <a:latin typeface="微软雅黑" pitchFamily="34" charset="-122"/>
                <a:ea typeface="微软雅黑" pitchFamily="34" charset="-122"/>
              </a:rPr>
              <a:t/>
            </a:r>
            <a:br>
              <a:rPr lang="en-US" dirty="0" smtClean="0">
                <a:latin typeface="微软雅黑" pitchFamily="34" charset="-122"/>
                <a:ea typeface="微软雅黑" pitchFamily="34" charset="-122"/>
              </a:rPr>
            </a:br>
            <a:r>
              <a:rPr lang="en-US" dirty="0" smtClean="0">
                <a:latin typeface="微软雅黑" pitchFamily="34" charset="-122"/>
                <a:ea typeface="微软雅黑" pitchFamily="34" charset="-122"/>
              </a:rPr>
              <a:t>   Email</a:t>
            </a:r>
            <a:r>
              <a:rPr lang="zh-CN" altLang="en-US" dirty="0" smtClean="0">
                <a:latin typeface="微软雅黑" pitchFamily="34" charset="-122"/>
                <a:ea typeface="微软雅黑" pitchFamily="34" charset="-122"/>
              </a:rPr>
              <a:t>：</a:t>
            </a:r>
            <a:r>
              <a:rPr lang="en-US" dirty="0" smtClean="0">
                <a:latin typeface="微软雅黑" pitchFamily="34" charset="-122"/>
                <a:ea typeface="微软雅黑" pitchFamily="34" charset="-122"/>
                <a:hlinkClick r:id="rId3"/>
              </a:rPr>
              <a:t>cong.wei@advantech.com.cn</a:t>
            </a:r>
            <a:r>
              <a:rPr lang="en-US" dirty="0" smtClean="0">
                <a:latin typeface="微软雅黑" pitchFamily="34" charset="-122"/>
                <a:ea typeface="微软雅黑" pitchFamily="34" charset="-122"/>
              </a:rPr>
              <a:t> </a:t>
            </a:r>
            <a:br>
              <a:rPr lang="en-US" dirty="0" smtClean="0">
                <a:latin typeface="微软雅黑" pitchFamily="34" charset="-122"/>
                <a:ea typeface="微软雅黑" pitchFamily="34" charset="-122"/>
              </a:rPr>
            </a:br>
            <a:r>
              <a:rPr lang="en-US" dirty="0" smtClean="0">
                <a:latin typeface="微软雅黑" pitchFamily="34" charset="-122"/>
                <a:ea typeface="微软雅黑" pitchFamily="34" charset="-122"/>
              </a:rPr>
              <a:t>   TEL</a:t>
            </a:r>
            <a:r>
              <a:rPr lang="zh-CN" altLang="en-US" dirty="0" smtClean="0">
                <a:latin typeface="微软雅黑" pitchFamily="34" charset="-122"/>
                <a:ea typeface="微软雅黑" pitchFamily="34" charset="-122"/>
              </a:rPr>
              <a:t>：</a:t>
            </a:r>
            <a:r>
              <a:rPr lang="en-US" dirty="0" smtClean="0">
                <a:latin typeface="微软雅黑" pitchFamily="34" charset="-122"/>
                <a:ea typeface="微软雅黑" pitchFamily="34" charset="-122"/>
              </a:rPr>
              <a:t>86-010-62984346 ext 6167</a:t>
            </a:r>
            <a:endParaRPr lang="zh-CN" altLang="en-US" dirty="0" smtClean="0">
              <a:latin typeface="微软雅黑" pitchFamily="34" charset="-122"/>
              <a:ea typeface="微软雅黑" pitchFamily="34" charset="-122"/>
            </a:endParaRPr>
          </a:p>
          <a:p>
            <a:r>
              <a:rPr lang="zh-CN" altLang="en-US" b="1" dirty="0" smtClean="0">
                <a:latin typeface="微软雅黑" pitchFamily="34" charset="-122"/>
                <a:ea typeface="微软雅黑" pitchFamily="34" charset="-122"/>
              </a:rPr>
              <a:t>   上海赛区：</a:t>
            </a:r>
            <a:r>
              <a:rPr lang="en-US" dirty="0" smtClean="0">
                <a:latin typeface="微软雅黑" pitchFamily="34" charset="-122"/>
                <a:ea typeface="微软雅黑" pitchFamily="34" charset="-122"/>
              </a:rPr>
              <a:t/>
            </a:r>
            <a:br>
              <a:rPr lang="en-US" dirty="0" smtClean="0">
                <a:latin typeface="微软雅黑" pitchFamily="34" charset="-122"/>
                <a:ea typeface="微软雅黑" pitchFamily="34" charset="-122"/>
              </a:rPr>
            </a:br>
            <a:r>
              <a:rPr lang="en-US" dirty="0" smtClean="0">
                <a:latin typeface="微软雅黑" pitchFamily="34" charset="-122"/>
                <a:ea typeface="微软雅黑" pitchFamily="34" charset="-122"/>
              </a:rPr>
              <a:t>   Email</a:t>
            </a:r>
            <a:r>
              <a:rPr lang="zh-CN" altLang="en-US" dirty="0" smtClean="0">
                <a:latin typeface="微软雅黑" pitchFamily="34" charset="-122"/>
                <a:ea typeface="微软雅黑" pitchFamily="34" charset="-122"/>
              </a:rPr>
              <a:t>： </a:t>
            </a:r>
            <a:r>
              <a:rPr lang="en-US" dirty="0" smtClean="0">
                <a:latin typeface="微软雅黑" pitchFamily="34" charset="-122"/>
                <a:ea typeface="微软雅黑" pitchFamily="34" charset="-122"/>
                <a:hlinkClick r:id="rId4"/>
              </a:rPr>
              <a:t>gu.li@advantech.com.cn</a:t>
            </a:r>
            <a:r>
              <a:rPr lang="en-US" dirty="0" smtClean="0">
                <a:latin typeface="微软雅黑" pitchFamily="34" charset="-122"/>
                <a:ea typeface="微软雅黑" pitchFamily="34" charset="-122"/>
              </a:rPr>
              <a:t/>
            </a:r>
            <a:br>
              <a:rPr lang="en-US" dirty="0" smtClean="0">
                <a:latin typeface="微软雅黑" pitchFamily="34" charset="-122"/>
                <a:ea typeface="微软雅黑" pitchFamily="34" charset="-122"/>
              </a:rPr>
            </a:br>
            <a:r>
              <a:rPr lang="en-US" dirty="0" smtClean="0">
                <a:latin typeface="微软雅黑" pitchFamily="34" charset="-122"/>
                <a:ea typeface="微软雅黑" pitchFamily="34" charset="-122"/>
              </a:rPr>
              <a:t>   TEL</a:t>
            </a:r>
            <a:r>
              <a:rPr lang="zh-CN" altLang="en-US" dirty="0" smtClean="0">
                <a:latin typeface="微软雅黑" pitchFamily="34" charset="-122"/>
                <a:ea typeface="微软雅黑" pitchFamily="34" charset="-122"/>
              </a:rPr>
              <a:t>：</a:t>
            </a:r>
            <a:r>
              <a:rPr lang="en-US" dirty="0" smtClean="0">
                <a:latin typeface="微软雅黑" pitchFamily="34" charset="-122"/>
                <a:ea typeface="微软雅黑" pitchFamily="34" charset="-122"/>
              </a:rPr>
              <a:t>86-021-36321616 ext 3341 </a:t>
            </a:r>
            <a:endParaRPr lang="zh-CN" altLang="en-US" dirty="0" smtClean="0">
              <a:latin typeface="微软雅黑" pitchFamily="34" charset="-122"/>
              <a:ea typeface="微软雅黑" pitchFamily="34" charset="-122"/>
            </a:endParaRPr>
          </a:p>
          <a:p>
            <a:r>
              <a:rPr lang="zh-CN" altLang="en-US" b="1" dirty="0" smtClean="0">
                <a:latin typeface="微软雅黑" pitchFamily="34" charset="-122"/>
                <a:ea typeface="微软雅黑" pitchFamily="34" charset="-122"/>
              </a:rPr>
              <a:t>   西安赛区：</a:t>
            </a:r>
            <a:r>
              <a:rPr lang="en-US" dirty="0" smtClean="0">
                <a:latin typeface="微软雅黑" pitchFamily="34" charset="-122"/>
                <a:ea typeface="微软雅黑" pitchFamily="34" charset="-122"/>
              </a:rPr>
              <a:t/>
            </a:r>
            <a:br>
              <a:rPr lang="en-US" dirty="0" smtClean="0">
                <a:latin typeface="微软雅黑" pitchFamily="34" charset="-122"/>
                <a:ea typeface="微软雅黑" pitchFamily="34" charset="-122"/>
              </a:rPr>
            </a:br>
            <a:r>
              <a:rPr lang="en-US" dirty="0" smtClean="0">
                <a:latin typeface="微软雅黑" pitchFamily="34" charset="-122"/>
                <a:ea typeface="微软雅黑" pitchFamily="34" charset="-122"/>
              </a:rPr>
              <a:t>   Email</a:t>
            </a:r>
            <a:r>
              <a:rPr lang="zh-CN" altLang="en-US" dirty="0" smtClean="0">
                <a:latin typeface="微软雅黑" pitchFamily="34" charset="-122"/>
                <a:ea typeface="微软雅黑" pitchFamily="34" charset="-122"/>
              </a:rPr>
              <a:t>：</a:t>
            </a:r>
            <a:r>
              <a:rPr lang="en-US" dirty="0" smtClean="0">
                <a:latin typeface="微软雅黑" pitchFamily="34" charset="-122"/>
                <a:ea typeface="微软雅黑" pitchFamily="34" charset="-122"/>
                <a:hlinkClick r:id="rId5"/>
              </a:rPr>
              <a:t> shujun.li@advantech.com.cn</a:t>
            </a:r>
            <a:endParaRPr lang="zh-CN" altLang="en-US" dirty="0" smtClean="0">
              <a:latin typeface="微软雅黑" pitchFamily="34" charset="-122"/>
              <a:ea typeface="微软雅黑" pitchFamily="34" charset="-122"/>
            </a:endParaRPr>
          </a:p>
          <a:p>
            <a:r>
              <a:rPr lang="zh-CN" altLang="en-US" dirty="0" smtClean="0">
                <a:latin typeface="微软雅黑" pitchFamily="34" charset="-122"/>
                <a:ea typeface="微软雅黑" pitchFamily="34" charset="-122"/>
              </a:rPr>
              <a:t>   电话：</a:t>
            </a:r>
            <a:r>
              <a:rPr lang="en-US" dirty="0" smtClean="0">
                <a:latin typeface="微软雅黑" pitchFamily="34" charset="-122"/>
                <a:ea typeface="微软雅黑" pitchFamily="34" charset="-122"/>
              </a:rPr>
              <a:t>86-029-87669933 ext 6802</a:t>
            </a:r>
          </a:p>
        </p:txBody>
      </p:sp>
      <p:cxnSp>
        <p:nvCxnSpPr>
          <p:cNvPr id="8" name="直線接點 7"/>
          <p:cNvCxnSpPr/>
          <p:nvPr/>
        </p:nvCxnSpPr>
        <p:spPr>
          <a:xfrm>
            <a:off x="285720" y="2928934"/>
            <a:ext cx="8676456" cy="0"/>
          </a:xfrm>
          <a:prstGeom prst="line">
            <a:avLst/>
          </a:prstGeom>
          <a:ln w="22225">
            <a:solidFill>
              <a:srgbClr val="E694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pPr algn="l"/>
            <a:r>
              <a:rPr lang="en-US" altLang="zh-CN" sz="3200" dirty="0" smtClean="0">
                <a:solidFill>
                  <a:schemeClr val="tx1">
                    <a:lumMod val="75000"/>
                    <a:lumOff val="25000"/>
                  </a:schemeClr>
                </a:solidFill>
                <a:latin typeface="微软雅黑" pitchFamily="34" charset="-122"/>
                <a:ea typeface="微软雅黑" pitchFamily="34" charset="-122"/>
                <a:cs typeface="Arial" pitchFamily="34" charset="0"/>
              </a:rPr>
              <a:t>2014</a:t>
            </a:r>
            <a:r>
              <a:rPr lang="zh-CN" altLang="en-US" sz="3200" dirty="0" smtClean="0">
                <a:solidFill>
                  <a:schemeClr val="tx1">
                    <a:lumMod val="75000"/>
                    <a:lumOff val="25000"/>
                  </a:schemeClr>
                </a:solidFill>
                <a:latin typeface="微软雅黑" pitchFamily="34" charset="-122"/>
                <a:ea typeface="微软雅黑" pitchFamily="34" charset="-122"/>
                <a:cs typeface="Arial" pitchFamily="34" charset="0"/>
              </a:rPr>
              <a:t>年校园</a:t>
            </a:r>
            <a:r>
              <a:rPr lang="zh-CN" altLang="en-US" sz="3200" dirty="0" smtClean="0">
                <a:solidFill>
                  <a:schemeClr val="tx1">
                    <a:lumMod val="75000"/>
                    <a:lumOff val="25000"/>
                  </a:schemeClr>
                </a:solidFill>
                <a:latin typeface="微软雅黑" pitchFamily="34" charset="-122"/>
                <a:ea typeface="微软雅黑" pitchFamily="34" charset="-122"/>
                <a:cs typeface="Arial" pitchFamily="34" charset="0"/>
              </a:rPr>
              <a:t>宣讲会邀赛高校计划表（</a:t>
            </a:r>
            <a:r>
              <a:rPr lang="en-US" altLang="zh-CN" sz="3200" dirty="0" smtClean="0">
                <a:solidFill>
                  <a:schemeClr val="tx1">
                    <a:lumMod val="75000"/>
                    <a:lumOff val="25000"/>
                  </a:schemeClr>
                </a:solidFill>
                <a:latin typeface="微软雅黑" pitchFamily="34" charset="-122"/>
                <a:ea typeface="微软雅黑" pitchFamily="34" charset="-122"/>
                <a:cs typeface="Arial" pitchFamily="34" charset="0"/>
              </a:rPr>
              <a:t>4-5</a:t>
            </a:r>
            <a:r>
              <a:rPr lang="zh-CN" altLang="en-US" sz="3200" dirty="0" smtClean="0">
                <a:solidFill>
                  <a:schemeClr val="tx1">
                    <a:lumMod val="75000"/>
                    <a:lumOff val="25000"/>
                  </a:schemeClr>
                </a:solidFill>
                <a:latin typeface="微软雅黑" pitchFamily="34" charset="-122"/>
                <a:ea typeface="微软雅黑" pitchFamily="34" charset="-122"/>
                <a:cs typeface="Arial" pitchFamily="34" charset="0"/>
              </a:rPr>
              <a:t>月）</a:t>
            </a:r>
          </a:p>
        </p:txBody>
      </p:sp>
      <p:graphicFrame>
        <p:nvGraphicFramePr>
          <p:cNvPr id="4" name="内容占位符 3"/>
          <p:cNvGraphicFramePr>
            <a:graphicFrameLocks noGrp="1"/>
          </p:cNvGraphicFramePr>
          <p:nvPr>
            <p:ph idx="1"/>
          </p:nvPr>
        </p:nvGraphicFramePr>
        <p:xfrm>
          <a:off x="857224" y="1214422"/>
          <a:ext cx="7072362" cy="3212020"/>
        </p:xfrm>
        <a:graphic>
          <a:graphicData uri="http://schemas.openxmlformats.org/drawingml/2006/table">
            <a:tbl>
              <a:tblPr firstRow="1" bandRow="1">
                <a:tableStyleId>{BC89EF96-8CEA-46FF-86C4-4CE0E7609802}</a:tableStyleId>
              </a:tblPr>
              <a:tblGrid>
                <a:gridCol w="3357586"/>
                <a:gridCol w="3714776"/>
              </a:tblGrid>
              <a:tr h="41729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2000" b="0" dirty="0" smtClean="0">
                          <a:solidFill>
                            <a:schemeClr val="tx1"/>
                          </a:solidFill>
                          <a:latin typeface="微软雅黑" pitchFamily="34" charset="-122"/>
                          <a:ea typeface="微软雅黑" pitchFamily="34" charset="-122"/>
                          <a:cs typeface="Arial" pitchFamily="34" charset="0"/>
                        </a:rPr>
                        <a:t>北京航空航天大学</a:t>
                      </a:r>
                      <a:endParaRPr lang="zh-TW" altLang="en-US" sz="2000" b="0" dirty="0" smtClean="0">
                        <a:solidFill>
                          <a:schemeClr val="tx1"/>
                        </a:solidFill>
                        <a:latin typeface="微软雅黑" pitchFamily="34" charset="-122"/>
                        <a:ea typeface="微软雅黑" pitchFamily="34" charset="-122"/>
                        <a:cs typeface="Arial" pitchFamily="34" charset="0"/>
                      </a:endParaRPr>
                    </a:p>
                  </a:txBody>
                  <a:tcPr/>
                </a:tc>
                <a:tc>
                  <a:txBody>
                    <a:bodyPr/>
                    <a:lstStyle/>
                    <a:p>
                      <a:pPr algn="ctr"/>
                      <a:r>
                        <a:rPr lang="zh-CN" altLang="en-US" sz="2000" b="0" dirty="0" smtClean="0">
                          <a:latin typeface="微软雅黑" pitchFamily="34" charset="-122"/>
                          <a:ea typeface="微软雅黑" pitchFamily="34" charset="-122"/>
                        </a:rPr>
                        <a:t>苏州大学</a:t>
                      </a:r>
                      <a:endParaRPr lang="zh-CN" altLang="en-US" sz="2000" b="0" dirty="0">
                        <a:latin typeface="微软雅黑" pitchFamily="34" charset="-122"/>
                        <a:ea typeface="微软雅黑" pitchFamily="34" charset="-122"/>
                      </a:endParaRPr>
                    </a:p>
                  </a:txBody>
                  <a:tcPr/>
                </a:tc>
              </a:tr>
              <a:tr h="239466">
                <a:tc>
                  <a:txBody>
                    <a:bodyPr/>
                    <a:lstStyle/>
                    <a:p>
                      <a:pPr algn="ctr"/>
                      <a:r>
                        <a:rPr lang="zh-CN" altLang="en-US" sz="2000" b="0" dirty="0" smtClean="0">
                          <a:solidFill>
                            <a:schemeClr val="tx1"/>
                          </a:solidFill>
                          <a:latin typeface="微软雅黑" pitchFamily="34" charset="-122"/>
                          <a:ea typeface="微软雅黑" pitchFamily="34" charset="-122"/>
                          <a:cs typeface="Arial" pitchFamily="34" charset="0"/>
                        </a:rPr>
                        <a:t>北京交通大学</a:t>
                      </a:r>
                      <a:endParaRPr lang="zh-CN" altLang="en-US" sz="2000" b="0" dirty="0">
                        <a:solidFill>
                          <a:schemeClr val="tx1"/>
                        </a:solidFill>
                        <a:latin typeface="微软雅黑" pitchFamily="34" charset="-122"/>
                        <a:ea typeface="微软雅黑" pitchFamily="34" charset="-122"/>
                        <a:cs typeface="Arial" pitchFamily="34" charset="0"/>
                      </a:endParaRPr>
                    </a:p>
                  </a:txBody>
                  <a:tcPr/>
                </a:tc>
                <a:tc>
                  <a:txBody>
                    <a:bodyPr/>
                    <a:lstStyle/>
                    <a:p>
                      <a:pPr algn="ctr"/>
                      <a:r>
                        <a:rPr lang="zh-CN" altLang="en-US" sz="2000" b="0" dirty="0" smtClean="0">
                          <a:latin typeface="微软雅黑" pitchFamily="34" charset="-122"/>
                          <a:ea typeface="微软雅黑" pitchFamily="34" charset="-122"/>
                        </a:rPr>
                        <a:t>同济大学</a:t>
                      </a:r>
                      <a:endParaRPr lang="zh-CN" altLang="en-US" sz="2000" b="0" dirty="0">
                        <a:latin typeface="微软雅黑" pitchFamily="34" charset="-122"/>
                        <a:ea typeface="微软雅黑" pitchFamily="34" charset="-122"/>
                      </a:endParaRPr>
                    </a:p>
                  </a:txBody>
                  <a:tcPr/>
                </a:tc>
              </a:tr>
              <a:tr h="23946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2000" b="0" dirty="0" smtClean="0">
                          <a:solidFill>
                            <a:schemeClr val="tx1"/>
                          </a:solidFill>
                          <a:latin typeface="微软雅黑" pitchFamily="34" charset="-122"/>
                          <a:ea typeface="微软雅黑" pitchFamily="34" charset="-122"/>
                          <a:cs typeface="Arial" pitchFamily="34" charset="0"/>
                        </a:rPr>
                        <a:t>北京科技大学</a:t>
                      </a:r>
                      <a:endParaRPr lang="zh-TW" altLang="en-US" sz="2000" b="0" dirty="0" smtClean="0">
                        <a:solidFill>
                          <a:schemeClr val="tx1"/>
                        </a:solidFill>
                        <a:latin typeface="微软雅黑" pitchFamily="34" charset="-122"/>
                        <a:ea typeface="微软雅黑" pitchFamily="34" charset="-122"/>
                        <a:cs typeface="Arial" pitchFamily="34"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2000" b="0" dirty="0" smtClean="0">
                          <a:solidFill>
                            <a:schemeClr val="tx1"/>
                          </a:solidFill>
                          <a:latin typeface="微软雅黑" pitchFamily="34" charset="-122"/>
                          <a:ea typeface="微软雅黑" pitchFamily="34" charset="-122"/>
                          <a:cs typeface="Arial" pitchFamily="34" charset="0"/>
                        </a:rPr>
                        <a:t>西安电子科技大学</a:t>
                      </a:r>
                      <a:endParaRPr lang="zh-TW" altLang="en-US" sz="2000" b="0" dirty="0" smtClean="0">
                        <a:solidFill>
                          <a:schemeClr val="tx1"/>
                        </a:solidFill>
                        <a:latin typeface="微软雅黑" pitchFamily="34" charset="-122"/>
                        <a:ea typeface="微软雅黑" pitchFamily="34" charset="-122"/>
                        <a:cs typeface="Arial" pitchFamily="34" charset="0"/>
                      </a:endParaRPr>
                    </a:p>
                  </a:txBody>
                  <a:tcPr/>
                </a:tc>
              </a:tr>
              <a:tr h="239466">
                <a:tc>
                  <a:txBody>
                    <a:bodyPr/>
                    <a:lstStyle/>
                    <a:p>
                      <a:pPr algn="ctr"/>
                      <a:r>
                        <a:rPr lang="zh-CN" altLang="en-US" sz="2000" b="0" dirty="0" smtClean="0">
                          <a:solidFill>
                            <a:schemeClr val="tx1"/>
                          </a:solidFill>
                          <a:latin typeface="微软雅黑" pitchFamily="34" charset="-122"/>
                          <a:ea typeface="微软雅黑" pitchFamily="34" charset="-122"/>
                          <a:cs typeface="Arial" pitchFamily="34" charset="0"/>
                        </a:rPr>
                        <a:t>北京理工大学</a:t>
                      </a:r>
                      <a:endParaRPr lang="zh-TW" altLang="en-US" sz="2000" b="0" dirty="0">
                        <a:solidFill>
                          <a:schemeClr val="tx1"/>
                        </a:solidFill>
                        <a:latin typeface="微软雅黑" pitchFamily="34" charset="-122"/>
                        <a:ea typeface="微软雅黑" pitchFamily="34" charset="-122"/>
                        <a:cs typeface="Arial" pitchFamily="34" charset="0"/>
                      </a:endParaRPr>
                    </a:p>
                  </a:txBody>
                  <a:tcPr/>
                </a:tc>
                <a:tc>
                  <a:txBody>
                    <a:bodyPr/>
                    <a:lstStyle/>
                    <a:p>
                      <a:pPr algn="ctr"/>
                      <a:r>
                        <a:rPr lang="zh-CN" altLang="en-US" sz="2000" b="0" dirty="0" smtClean="0">
                          <a:solidFill>
                            <a:schemeClr val="tx1"/>
                          </a:solidFill>
                          <a:latin typeface="微软雅黑" pitchFamily="34" charset="-122"/>
                          <a:ea typeface="微软雅黑" pitchFamily="34" charset="-122"/>
                          <a:cs typeface="Arial" pitchFamily="34" charset="0"/>
                        </a:rPr>
                        <a:t>西安交通大学</a:t>
                      </a:r>
                      <a:endParaRPr lang="zh-TW" altLang="en-US" sz="2000" b="0" dirty="0">
                        <a:solidFill>
                          <a:schemeClr val="tx1"/>
                        </a:solidFill>
                        <a:latin typeface="微软雅黑" pitchFamily="34" charset="-122"/>
                        <a:ea typeface="微软雅黑" pitchFamily="34" charset="-122"/>
                        <a:cs typeface="Arial" pitchFamily="34" charset="0"/>
                      </a:endParaRPr>
                    </a:p>
                  </a:txBody>
                  <a:tcPr/>
                </a:tc>
              </a:tr>
              <a:tr h="239466">
                <a:tc>
                  <a:txBody>
                    <a:bodyPr/>
                    <a:lstStyle/>
                    <a:p>
                      <a:pPr algn="ctr"/>
                      <a:r>
                        <a:rPr lang="zh-CN" altLang="en-US" sz="2000" b="0" dirty="0" smtClean="0">
                          <a:solidFill>
                            <a:schemeClr val="tx1"/>
                          </a:solidFill>
                          <a:latin typeface="微软雅黑" pitchFamily="34" charset="-122"/>
                          <a:ea typeface="微软雅黑" pitchFamily="34" charset="-122"/>
                          <a:cs typeface="Arial" pitchFamily="34" charset="0"/>
                        </a:rPr>
                        <a:t>北京邮电大学</a:t>
                      </a:r>
                      <a:endParaRPr lang="zh-CN" altLang="en-US" sz="2000" b="0" dirty="0">
                        <a:solidFill>
                          <a:schemeClr val="tx1"/>
                        </a:solidFill>
                        <a:latin typeface="微软雅黑" pitchFamily="34" charset="-122"/>
                        <a:ea typeface="微软雅黑" pitchFamily="34" charset="-122"/>
                        <a:cs typeface="Arial" pitchFamily="34" charset="0"/>
                      </a:endParaRPr>
                    </a:p>
                  </a:txBody>
                  <a:tcPr/>
                </a:tc>
                <a:tc>
                  <a:txBody>
                    <a:bodyPr/>
                    <a:lstStyle/>
                    <a:p>
                      <a:pPr algn="ctr"/>
                      <a:r>
                        <a:rPr lang="zh-CN" altLang="en-US" sz="2000" b="0" dirty="0" smtClean="0">
                          <a:solidFill>
                            <a:schemeClr val="tx1"/>
                          </a:solidFill>
                          <a:latin typeface="微软雅黑" pitchFamily="34" charset="-122"/>
                          <a:ea typeface="微软雅黑" pitchFamily="34" charset="-122"/>
                          <a:cs typeface="Arial" pitchFamily="34" charset="0"/>
                        </a:rPr>
                        <a:t>西安邮电大学</a:t>
                      </a:r>
                      <a:endParaRPr lang="zh-TW" altLang="en-US" sz="2000" b="0" dirty="0">
                        <a:solidFill>
                          <a:schemeClr val="tx1"/>
                        </a:solidFill>
                        <a:latin typeface="微软雅黑" pitchFamily="34" charset="-122"/>
                        <a:ea typeface="微软雅黑" pitchFamily="34" charset="-122"/>
                        <a:cs typeface="Arial" pitchFamily="34" charset="0"/>
                      </a:endParaRPr>
                    </a:p>
                  </a:txBody>
                  <a:tcPr/>
                </a:tc>
              </a:tr>
              <a:tr h="23946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2000" b="0" dirty="0" smtClean="0">
                          <a:latin typeface="微软雅黑" pitchFamily="34" charset="-122"/>
                          <a:ea typeface="微软雅黑" pitchFamily="34" charset="-122"/>
                        </a:rPr>
                        <a:t>南京航空航天大学</a:t>
                      </a:r>
                    </a:p>
                  </a:txBody>
                  <a:tcPr/>
                </a:tc>
                <a:tc>
                  <a:txBody>
                    <a:bodyPr/>
                    <a:lstStyle/>
                    <a:p>
                      <a:pPr algn="ctr"/>
                      <a:r>
                        <a:rPr lang="zh-CN" altLang="en-US" sz="2000" b="0" dirty="0" smtClean="0">
                          <a:solidFill>
                            <a:schemeClr val="tx1"/>
                          </a:solidFill>
                          <a:latin typeface="微软雅黑" pitchFamily="34" charset="-122"/>
                          <a:ea typeface="微软雅黑" pitchFamily="34" charset="-122"/>
                          <a:cs typeface="Arial" pitchFamily="34" charset="0"/>
                        </a:rPr>
                        <a:t>西北大学</a:t>
                      </a:r>
                      <a:endParaRPr lang="zh-TW" altLang="en-US" sz="2000" b="0" dirty="0">
                        <a:solidFill>
                          <a:schemeClr val="tx1"/>
                        </a:solidFill>
                        <a:latin typeface="微软雅黑" pitchFamily="34" charset="-122"/>
                        <a:ea typeface="微软雅黑" pitchFamily="34" charset="-122"/>
                        <a:cs typeface="Arial" pitchFamily="34" charset="0"/>
                      </a:endParaRPr>
                    </a:p>
                  </a:txBody>
                  <a:tcPr/>
                </a:tc>
              </a:tr>
              <a:tr h="23946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2000" b="0" dirty="0" smtClean="0">
                          <a:solidFill>
                            <a:schemeClr val="tx1"/>
                          </a:solidFill>
                          <a:latin typeface="微软雅黑" pitchFamily="34" charset="-122"/>
                          <a:ea typeface="微软雅黑" pitchFamily="34" charset="-122"/>
                          <a:cs typeface="Arial" pitchFamily="34" charset="0"/>
                        </a:rPr>
                        <a:t>上海大学</a:t>
                      </a:r>
                      <a:endParaRPr lang="zh-TW" altLang="en-US" sz="2000" b="0" dirty="0" smtClean="0">
                        <a:solidFill>
                          <a:schemeClr val="tx1"/>
                        </a:solidFill>
                        <a:latin typeface="微软雅黑" pitchFamily="34" charset="-122"/>
                        <a:ea typeface="微软雅黑" pitchFamily="34" charset="-122"/>
                        <a:cs typeface="Arial" pitchFamily="34" charset="0"/>
                      </a:endParaRPr>
                    </a:p>
                  </a:txBody>
                  <a:tcPr/>
                </a:tc>
                <a:tc>
                  <a:txBody>
                    <a:bodyPr/>
                    <a:lstStyle/>
                    <a:p>
                      <a:pPr algn="ctr"/>
                      <a:r>
                        <a:rPr lang="zh-CN" altLang="en-US" sz="2000" b="0" dirty="0" smtClean="0">
                          <a:solidFill>
                            <a:schemeClr val="tx1"/>
                          </a:solidFill>
                          <a:latin typeface="微软雅黑" pitchFamily="34" charset="-122"/>
                          <a:ea typeface="微软雅黑" pitchFamily="34" charset="-122"/>
                          <a:cs typeface="Arial" pitchFamily="34" charset="0"/>
                        </a:rPr>
                        <a:t>西北工业大学</a:t>
                      </a:r>
                      <a:endParaRPr lang="zh-TW" altLang="en-US" sz="2000" b="0" dirty="0">
                        <a:solidFill>
                          <a:schemeClr val="tx1"/>
                        </a:solidFill>
                        <a:latin typeface="微软雅黑" pitchFamily="34" charset="-122"/>
                        <a:ea typeface="微软雅黑" pitchFamily="34" charset="-122"/>
                        <a:cs typeface="Arial" pitchFamily="34" charset="0"/>
                      </a:endParaRPr>
                    </a:p>
                  </a:txBody>
                  <a:tcPr/>
                </a:tc>
              </a:tr>
              <a:tr h="41729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2000" b="0" dirty="0" smtClean="0">
                          <a:latin typeface="微软雅黑" pitchFamily="34" charset="-122"/>
                          <a:ea typeface="微软雅黑" pitchFamily="34" charset="-122"/>
                        </a:rPr>
                        <a:t>上海理工大学</a:t>
                      </a:r>
                    </a:p>
                  </a:txBody>
                  <a:tcPr/>
                </a:tc>
                <a:tc>
                  <a:txBody>
                    <a:bodyPr/>
                    <a:lstStyle/>
                    <a:p>
                      <a:pPr algn="ctr"/>
                      <a:r>
                        <a:rPr lang="en-US" altLang="zh-CN" sz="2000" b="0" dirty="0" smtClean="0">
                          <a:latin typeface="微软雅黑" pitchFamily="34" charset="-122"/>
                          <a:ea typeface="微软雅黑" pitchFamily="34" charset="-122"/>
                        </a:rPr>
                        <a:t>……</a:t>
                      </a:r>
                      <a:endParaRPr lang="zh-CN" altLang="en-US" sz="2000" b="0" dirty="0">
                        <a:latin typeface="微软雅黑" pitchFamily="34" charset="-122"/>
                        <a:ea typeface="微软雅黑" pitchFamily="34" charset="-122"/>
                      </a:endParaRPr>
                    </a:p>
                  </a:txBody>
                  <a:tcPr/>
                </a:tc>
              </a:tr>
            </a:tbl>
          </a:graphicData>
        </a:graphic>
      </p:graphicFrame>
      <p:sp>
        <p:nvSpPr>
          <p:cNvPr id="5" name="矩形圖說文字 8"/>
          <p:cNvSpPr/>
          <p:nvPr/>
        </p:nvSpPr>
        <p:spPr>
          <a:xfrm>
            <a:off x="2357422" y="5000636"/>
            <a:ext cx="3571900" cy="928694"/>
          </a:xfrm>
          <a:prstGeom prst="wedgeRectCallout">
            <a:avLst>
              <a:gd name="adj1" fmla="val 3181"/>
              <a:gd name="adj2" fmla="val -10578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TW" b="1" dirty="0" smtClean="0">
                <a:solidFill>
                  <a:srgbClr val="FF0000"/>
                </a:solidFill>
                <a:latin typeface="方正兰亭黑简体" pitchFamily="2" charset="-122"/>
                <a:ea typeface="方正兰亭黑简体" pitchFamily="2" charset="-122"/>
              </a:rPr>
              <a:t>15</a:t>
            </a:r>
            <a:r>
              <a:rPr lang="en-US" altLang="zh-CN" b="1" dirty="0" smtClean="0">
                <a:solidFill>
                  <a:srgbClr val="FF0000"/>
                </a:solidFill>
                <a:latin typeface="方正兰亭黑简体" pitchFamily="2" charset="-122"/>
                <a:ea typeface="方正兰亭黑简体" pitchFamily="2" charset="-122"/>
              </a:rPr>
              <a:t>+</a:t>
            </a:r>
            <a:endParaRPr lang="en-US" altLang="zh-CN" b="1" dirty="0" smtClean="0">
              <a:solidFill>
                <a:srgbClr val="FF0000"/>
              </a:solidFill>
              <a:latin typeface="方正兰亭黑简体" pitchFamily="2" charset="-122"/>
              <a:ea typeface="方正兰亭黑简体" pitchFamily="2" charset="-122"/>
            </a:endParaRPr>
          </a:p>
          <a:p>
            <a:pPr algn="ctr"/>
            <a:r>
              <a:rPr lang="zh-CN" altLang="en-US" b="1" dirty="0" smtClean="0">
                <a:latin typeface="方正兰亭黑简体" pitchFamily="2" charset="-122"/>
                <a:ea typeface="方正兰亭黑简体" pitchFamily="2" charset="-122"/>
              </a:rPr>
              <a:t>邀请合作高校导师代表</a:t>
            </a:r>
            <a:r>
              <a:rPr lang="zh-TW" altLang="en-US" b="1" dirty="0" smtClean="0">
                <a:latin typeface="方正兰亭黑简体" pitchFamily="2" charset="-122"/>
                <a:ea typeface="方正兰亭黑简体" pitchFamily="2" charset="-122"/>
              </a:rPr>
              <a:t>出席</a:t>
            </a:r>
            <a:endParaRPr lang="en-US" altLang="zh-TW" b="1" dirty="0" smtClean="0">
              <a:latin typeface="方正兰亭黑简体" pitchFamily="2" charset="-122"/>
              <a:ea typeface="方正兰亭黑简体" pitchFamily="2" charset="-122"/>
            </a:endParaRPr>
          </a:p>
          <a:p>
            <a:pPr algn="ctr"/>
            <a:endParaRPr lang="zh-TW" altLang="en-US" b="1" dirty="0">
              <a:latin typeface="方正兰亭黑简体" pitchFamily="2" charset="-122"/>
              <a:ea typeface="方正兰亭黑简体" pitchFamily="2" charset="-122"/>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pPr algn="l"/>
            <a:r>
              <a:rPr lang="zh-CN" altLang="en-US" sz="3200" dirty="0" smtClean="0">
                <a:solidFill>
                  <a:schemeClr val="tx1">
                    <a:lumMod val="75000"/>
                    <a:lumOff val="25000"/>
                  </a:schemeClr>
                </a:solidFill>
                <a:latin typeface="微软雅黑" pitchFamily="34" charset="-122"/>
                <a:ea typeface="微软雅黑" pitchFamily="34" charset="-122"/>
                <a:cs typeface="Arial" pitchFamily="34" charset="0"/>
              </a:rPr>
              <a:t>校园宣讲会议程表（拟定）</a:t>
            </a:r>
            <a:endParaRPr lang="zh-CN" altLang="en-US" sz="3200" dirty="0"/>
          </a:p>
        </p:txBody>
      </p:sp>
      <p:graphicFrame>
        <p:nvGraphicFramePr>
          <p:cNvPr id="4" name="内容占位符 3"/>
          <p:cNvGraphicFramePr>
            <a:graphicFrameLocks noGrp="1"/>
          </p:cNvGraphicFramePr>
          <p:nvPr>
            <p:ph idx="1"/>
          </p:nvPr>
        </p:nvGraphicFramePr>
        <p:xfrm>
          <a:off x="642910" y="1428736"/>
          <a:ext cx="7572428" cy="4071968"/>
        </p:xfrm>
        <a:graphic>
          <a:graphicData uri="http://schemas.openxmlformats.org/drawingml/2006/table">
            <a:tbl>
              <a:tblPr/>
              <a:tblGrid>
                <a:gridCol w="3786214"/>
                <a:gridCol w="1084234"/>
                <a:gridCol w="2701980"/>
              </a:tblGrid>
              <a:tr h="598819">
                <a:tc>
                  <a:txBody>
                    <a:bodyPr/>
                    <a:lstStyle/>
                    <a:p>
                      <a:pPr algn="ctr" rtl="0" fontAlgn="t"/>
                      <a:r>
                        <a:rPr lang="zh-CN" altLang="en-US" sz="2000" b="1" i="0" u="none" strike="noStrike" dirty="0">
                          <a:solidFill>
                            <a:srgbClr val="000000"/>
                          </a:solidFill>
                          <a:latin typeface="微软雅黑" pitchFamily="34" charset="-122"/>
                          <a:ea typeface="微软雅黑" pitchFamily="34" charset="-122"/>
                        </a:rPr>
                        <a:t>主题</a:t>
                      </a:r>
                    </a:p>
                  </a:txBody>
                  <a:tcPr marL="0" marR="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9050" cap="flat" cmpd="sng" algn="ctr">
                      <a:solidFill>
                        <a:srgbClr val="4F81BD"/>
                      </a:solidFill>
                      <a:prstDash val="solid"/>
                      <a:round/>
                      <a:headEnd type="none" w="med" len="med"/>
                      <a:tailEnd type="none" w="med" len="med"/>
                    </a:lnB>
                  </a:tcPr>
                </a:tc>
                <a:tc>
                  <a:txBody>
                    <a:bodyPr/>
                    <a:lstStyle/>
                    <a:p>
                      <a:pPr algn="ctr" rtl="0" fontAlgn="t"/>
                      <a:r>
                        <a:rPr lang="zh-CN" altLang="en-US" sz="2000" b="1" i="0" u="none" strike="noStrike">
                          <a:solidFill>
                            <a:srgbClr val="000000"/>
                          </a:solidFill>
                          <a:latin typeface="微软雅黑" pitchFamily="34" charset="-122"/>
                          <a:ea typeface="微软雅黑" pitchFamily="34" charset="-122"/>
                        </a:rPr>
                        <a:t>时间</a:t>
                      </a:r>
                    </a:p>
                  </a:txBody>
                  <a:tcPr marL="0" marR="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9050" cap="flat" cmpd="sng" algn="ctr">
                      <a:solidFill>
                        <a:srgbClr val="4F81BD"/>
                      </a:solidFill>
                      <a:prstDash val="solid"/>
                      <a:round/>
                      <a:headEnd type="none" w="med" len="med"/>
                      <a:tailEnd type="none" w="med" len="med"/>
                    </a:lnB>
                  </a:tcPr>
                </a:tc>
                <a:tc>
                  <a:txBody>
                    <a:bodyPr/>
                    <a:lstStyle/>
                    <a:p>
                      <a:pPr algn="ctr" rtl="0" fontAlgn="t"/>
                      <a:r>
                        <a:rPr lang="zh-CN" altLang="en-US" sz="2000" b="1" i="0" u="none" strike="noStrike">
                          <a:solidFill>
                            <a:srgbClr val="000000"/>
                          </a:solidFill>
                          <a:latin typeface="微软雅黑" pitchFamily="34" charset="-122"/>
                          <a:ea typeface="微软雅黑" pitchFamily="34" charset="-122"/>
                        </a:rPr>
                        <a:t>演讲人</a:t>
                      </a:r>
                    </a:p>
                  </a:txBody>
                  <a:tcPr marL="0" marR="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9050" cap="flat" cmpd="sng" algn="ctr">
                      <a:solidFill>
                        <a:srgbClr val="4F81BD"/>
                      </a:solidFill>
                      <a:prstDash val="solid"/>
                      <a:round/>
                      <a:headEnd type="none" w="med" len="med"/>
                      <a:tailEnd type="none" w="med" len="med"/>
                    </a:lnB>
                  </a:tcPr>
                </a:tc>
              </a:tr>
              <a:tr h="598819">
                <a:tc>
                  <a:txBody>
                    <a:bodyPr/>
                    <a:lstStyle/>
                    <a:p>
                      <a:pPr algn="ctr" rtl="0" fontAlgn="t"/>
                      <a:r>
                        <a:rPr lang="zh-CN" altLang="en-US" sz="2000" b="0" i="0" u="none" strike="noStrike" dirty="0">
                          <a:solidFill>
                            <a:srgbClr val="000000"/>
                          </a:solidFill>
                          <a:latin typeface="微软雅黑" pitchFamily="34" charset="-122"/>
                          <a:ea typeface="微软雅黑" pitchFamily="34" charset="-122"/>
                        </a:rPr>
                        <a:t>开场 </a:t>
                      </a:r>
                    </a:p>
                  </a:txBody>
                  <a:tcPr marL="0" marR="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905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E9EDF4"/>
                    </a:solidFill>
                  </a:tcPr>
                </a:tc>
                <a:tc>
                  <a:txBody>
                    <a:bodyPr/>
                    <a:lstStyle/>
                    <a:p>
                      <a:pPr algn="ctr" rtl="0" fontAlgn="t"/>
                      <a:r>
                        <a:rPr lang="en-US" sz="2000" b="0" i="0" u="none" strike="noStrike" dirty="0">
                          <a:solidFill>
                            <a:srgbClr val="000000"/>
                          </a:solidFill>
                          <a:latin typeface="微软雅黑" pitchFamily="34" charset="-122"/>
                          <a:ea typeface="微软雅黑" pitchFamily="34" charset="-122"/>
                        </a:rPr>
                        <a:t>5 min </a:t>
                      </a:r>
                    </a:p>
                  </a:txBody>
                  <a:tcPr marL="0" marR="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905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E9EDF4"/>
                    </a:solidFill>
                  </a:tcPr>
                </a:tc>
                <a:tc>
                  <a:txBody>
                    <a:bodyPr/>
                    <a:lstStyle/>
                    <a:p>
                      <a:pPr algn="ctr" rtl="0" fontAlgn="t"/>
                      <a:r>
                        <a:rPr lang="zh-CN" altLang="en-US" sz="2000" b="0" i="0" u="none" strike="noStrike">
                          <a:solidFill>
                            <a:srgbClr val="000000"/>
                          </a:solidFill>
                          <a:latin typeface="微软雅黑" pitchFamily="34" charset="-122"/>
                          <a:ea typeface="微软雅黑" pitchFamily="34" charset="-122"/>
                        </a:rPr>
                        <a:t>高校老师代表 </a:t>
                      </a:r>
                    </a:p>
                  </a:txBody>
                  <a:tcPr marL="0" marR="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905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E9EDF4"/>
                    </a:solidFill>
                  </a:tcPr>
                </a:tc>
              </a:tr>
              <a:tr h="574866">
                <a:tc>
                  <a:txBody>
                    <a:bodyPr/>
                    <a:lstStyle/>
                    <a:p>
                      <a:pPr algn="ctr" rtl="0" fontAlgn="t"/>
                      <a:r>
                        <a:rPr lang="zh-CN" altLang="en-US" sz="2000" b="0" i="0" u="none" strike="noStrike">
                          <a:solidFill>
                            <a:srgbClr val="000000"/>
                          </a:solidFill>
                          <a:latin typeface="微软雅黑" pitchFamily="34" charset="-122"/>
                          <a:ea typeface="微软雅黑" pitchFamily="34" charset="-122"/>
                        </a:rPr>
                        <a:t>透视研华 </a:t>
                      </a:r>
                    </a:p>
                  </a:txBody>
                  <a:tcPr marL="0" marR="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ctr" rtl="0" fontAlgn="t"/>
                      <a:r>
                        <a:rPr lang="en-US" sz="2000" b="0" i="0" u="none" strike="noStrike" dirty="0">
                          <a:solidFill>
                            <a:srgbClr val="000000"/>
                          </a:solidFill>
                          <a:latin typeface="微软雅黑" pitchFamily="34" charset="-122"/>
                          <a:ea typeface="微软雅黑" pitchFamily="34" charset="-122"/>
                        </a:rPr>
                        <a:t>15 min </a:t>
                      </a:r>
                    </a:p>
                  </a:txBody>
                  <a:tcPr marL="0" marR="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ctr" rtl="0" fontAlgn="t"/>
                      <a:r>
                        <a:rPr lang="zh-CN" altLang="en-US" sz="2000" b="0" i="0" u="none" strike="noStrike">
                          <a:solidFill>
                            <a:srgbClr val="000000"/>
                          </a:solidFill>
                          <a:latin typeface="微软雅黑" pitchFamily="34" charset="-122"/>
                          <a:ea typeface="微软雅黑" pitchFamily="34" charset="-122"/>
                        </a:rPr>
                        <a:t>研华资深经理 </a:t>
                      </a:r>
                    </a:p>
                  </a:txBody>
                  <a:tcPr marL="0" marR="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r>
              <a:tr h="574866">
                <a:tc>
                  <a:txBody>
                    <a:bodyPr/>
                    <a:lstStyle/>
                    <a:p>
                      <a:pPr algn="ctr" rtl="0" fontAlgn="t"/>
                      <a:r>
                        <a:rPr lang="en-US" sz="2000" b="0" i="0" u="none" strike="noStrike" dirty="0">
                          <a:solidFill>
                            <a:srgbClr val="000000"/>
                          </a:solidFill>
                          <a:latin typeface="微软雅黑" pitchFamily="34" charset="-122"/>
                          <a:ea typeface="微软雅黑" pitchFamily="34" charset="-122"/>
                        </a:rPr>
                        <a:t>TiC100</a:t>
                      </a:r>
                      <a:r>
                        <a:rPr lang="zh-CN" altLang="en-US" sz="2000" b="0" i="0" u="none" strike="noStrike" dirty="0">
                          <a:solidFill>
                            <a:srgbClr val="000000"/>
                          </a:solidFill>
                          <a:latin typeface="微软雅黑" pitchFamily="34" charset="-122"/>
                          <a:ea typeface="微软雅黑" pitchFamily="34" charset="-122"/>
                        </a:rPr>
                        <a:t>大赛介绍 </a:t>
                      </a:r>
                    </a:p>
                  </a:txBody>
                  <a:tcPr marL="0" marR="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E9EDF4"/>
                    </a:solidFill>
                  </a:tcPr>
                </a:tc>
                <a:tc>
                  <a:txBody>
                    <a:bodyPr/>
                    <a:lstStyle/>
                    <a:p>
                      <a:pPr algn="ctr" rtl="0" fontAlgn="t"/>
                      <a:r>
                        <a:rPr lang="en-US" sz="2000" b="0" i="0" u="none" strike="noStrike" dirty="0">
                          <a:solidFill>
                            <a:srgbClr val="000000"/>
                          </a:solidFill>
                          <a:latin typeface="微软雅黑" pitchFamily="34" charset="-122"/>
                          <a:ea typeface="微软雅黑" pitchFamily="34" charset="-122"/>
                        </a:rPr>
                        <a:t>20 min </a:t>
                      </a:r>
                    </a:p>
                  </a:txBody>
                  <a:tcPr marL="0" marR="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E9EDF4"/>
                    </a:solidFill>
                  </a:tcPr>
                </a:tc>
                <a:tc>
                  <a:txBody>
                    <a:bodyPr/>
                    <a:lstStyle/>
                    <a:p>
                      <a:pPr algn="ctr" rtl="0" fontAlgn="t"/>
                      <a:r>
                        <a:rPr lang="zh-CN" altLang="en-US" sz="2000" b="0" i="0" u="none" strike="noStrike">
                          <a:solidFill>
                            <a:srgbClr val="000000"/>
                          </a:solidFill>
                          <a:latin typeface="微软雅黑" pitchFamily="34" charset="-122"/>
                          <a:ea typeface="微软雅黑" pitchFamily="34" charset="-122"/>
                        </a:rPr>
                        <a:t>赛区负责人 </a:t>
                      </a:r>
                    </a:p>
                  </a:txBody>
                  <a:tcPr marL="0" marR="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E9EDF4"/>
                    </a:solidFill>
                  </a:tcPr>
                </a:tc>
              </a:tr>
              <a:tr h="574866">
                <a:tc>
                  <a:txBody>
                    <a:bodyPr/>
                    <a:lstStyle/>
                    <a:p>
                      <a:pPr algn="ctr" rtl="0" fontAlgn="t"/>
                      <a:r>
                        <a:rPr lang="en-US" altLang="zh-CN" sz="2000" b="0" i="0" u="none" strike="noStrike">
                          <a:solidFill>
                            <a:srgbClr val="000000"/>
                          </a:solidFill>
                          <a:latin typeface="微软雅黑" pitchFamily="34" charset="-122"/>
                          <a:ea typeface="微软雅黑" pitchFamily="34" charset="-122"/>
                        </a:rPr>
                        <a:t>2014 TiC100</a:t>
                      </a:r>
                      <a:r>
                        <a:rPr lang="zh-CN" altLang="en-US" sz="2000" b="0" i="0" u="none" strike="noStrike">
                          <a:solidFill>
                            <a:srgbClr val="000000"/>
                          </a:solidFill>
                          <a:latin typeface="微软雅黑" pitchFamily="34" charset="-122"/>
                          <a:ea typeface="微软雅黑" pitchFamily="34" charset="-122"/>
                        </a:rPr>
                        <a:t>大赛课题深度说明 </a:t>
                      </a:r>
                    </a:p>
                  </a:txBody>
                  <a:tcPr marL="0" marR="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ctr" rtl="0" fontAlgn="t"/>
                      <a:r>
                        <a:rPr lang="en-US" sz="2000" b="0" i="0" u="none" strike="noStrike" dirty="0">
                          <a:solidFill>
                            <a:srgbClr val="000000"/>
                          </a:solidFill>
                          <a:latin typeface="微软雅黑" pitchFamily="34" charset="-122"/>
                          <a:ea typeface="微软雅黑" pitchFamily="34" charset="-122"/>
                        </a:rPr>
                        <a:t>20 min </a:t>
                      </a:r>
                    </a:p>
                  </a:txBody>
                  <a:tcPr marL="0" marR="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ctr" rtl="0" fontAlgn="t"/>
                      <a:r>
                        <a:rPr lang="zh-CN" altLang="en-US" sz="2000" b="0" i="0" u="none" strike="noStrike">
                          <a:solidFill>
                            <a:srgbClr val="000000"/>
                          </a:solidFill>
                          <a:latin typeface="微软雅黑" pitchFamily="34" charset="-122"/>
                          <a:ea typeface="微软雅黑" pitchFamily="34" charset="-122"/>
                        </a:rPr>
                        <a:t>企业导师 </a:t>
                      </a:r>
                    </a:p>
                  </a:txBody>
                  <a:tcPr marL="0" marR="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r>
              <a:tr h="574866">
                <a:tc>
                  <a:txBody>
                    <a:bodyPr/>
                    <a:lstStyle/>
                    <a:p>
                      <a:pPr algn="ctr" rtl="0" fontAlgn="t"/>
                      <a:r>
                        <a:rPr lang="en-US" altLang="zh-CN" sz="2000" b="0" i="0" u="none" strike="noStrike">
                          <a:solidFill>
                            <a:srgbClr val="000000"/>
                          </a:solidFill>
                          <a:latin typeface="微软雅黑" pitchFamily="34" charset="-122"/>
                          <a:ea typeface="微软雅黑" pitchFamily="34" charset="-122"/>
                        </a:rPr>
                        <a:t>TiC100</a:t>
                      </a:r>
                      <a:r>
                        <a:rPr lang="zh-CN" altLang="en-US" sz="2000" b="0" i="0" u="none" strike="noStrike">
                          <a:solidFill>
                            <a:srgbClr val="000000"/>
                          </a:solidFill>
                          <a:latin typeface="微软雅黑" pitchFamily="34" charset="-122"/>
                          <a:ea typeface="微软雅黑" pitchFamily="34" charset="-122"/>
                        </a:rPr>
                        <a:t>往届参赛代表分享 </a:t>
                      </a:r>
                    </a:p>
                  </a:txBody>
                  <a:tcPr marL="0" marR="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E9EDF4"/>
                    </a:solidFill>
                  </a:tcPr>
                </a:tc>
                <a:tc>
                  <a:txBody>
                    <a:bodyPr/>
                    <a:lstStyle/>
                    <a:p>
                      <a:pPr algn="ctr" rtl="0" fontAlgn="t"/>
                      <a:r>
                        <a:rPr lang="en-US" sz="2000" b="0" i="0" u="none" strike="noStrike" dirty="0">
                          <a:solidFill>
                            <a:srgbClr val="000000"/>
                          </a:solidFill>
                          <a:latin typeface="微软雅黑" pitchFamily="34" charset="-122"/>
                          <a:ea typeface="微软雅黑" pitchFamily="34" charset="-122"/>
                        </a:rPr>
                        <a:t>10 min </a:t>
                      </a:r>
                    </a:p>
                  </a:txBody>
                  <a:tcPr marL="0" marR="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E9EDF4"/>
                    </a:solidFill>
                  </a:tcPr>
                </a:tc>
                <a:tc>
                  <a:txBody>
                    <a:bodyPr/>
                    <a:lstStyle/>
                    <a:p>
                      <a:pPr algn="ctr" rtl="0" fontAlgn="t"/>
                      <a:r>
                        <a:rPr lang="zh-CN" altLang="en-US" sz="2000" b="0" i="0" u="none" strike="noStrike" dirty="0">
                          <a:solidFill>
                            <a:srgbClr val="000000"/>
                          </a:solidFill>
                          <a:latin typeface="微软雅黑" pitchFamily="34" charset="-122"/>
                          <a:ea typeface="微软雅黑" pitchFamily="34" charset="-122"/>
                        </a:rPr>
                        <a:t>往届获奖团队代表</a:t>
                      </a:r>
                    </a:p>
                  </a:txBody>
                  <a:tcPr marL="0" marR="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E9EDF4"/>
                    </a:solidFill>
                  </a:tcPr>
                </a:tc>
              </a:tr>
              <a:tr h="574866">
                <a:tc>
                  <a:txBody>
                    <a:bodyPr/>
                    <a:lstStyle/>
                    <a:p>
                      <a:pPr algn="ctr" rtl="0" fontAlgn="t"/>
                      <a:r>
                        <a:rPr lang="en-US" sz="2000" b="0" i="0" u="none" strike="noStrike">
                          <a:solidFill>
                            <a:srgbClr val="000000"/>
                          </a:solidFill>
                          <a:latin typeface="微软雅黑" pitchFamily="34" charset="-122"/>
                          <a:ea typeface="微软雅黑" pitchFamily="34" charset="-122"/>
                        </a:rPr>
                        <a:t>Q&amp;A </a:t>
                      </a:r>
                    </a:p>
                  </a:txBody>
                  <a:tcPr marL="0" marR="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ctr" rtl="0" fontAlgn="t"/>
                      <a:r>
                        <a:rPr lang="en-US" sz="2000" b="0" i="0" u="none" strike="noStrike">
                          <a:solidFill>
                            <a:srgbClr val="000000"/>
                          </a:solidFill>
                          <a:latin typeface="微软雅黑" pitchFamily="34" charset="-122"/>
                          <a:ea typeface="微软雅黑" pitchFamily="34" charset="-122"/>
                        </a:rPr>
                        <a:t>10 min </a:t>
                      </a:r>
                    </a:p>
                  </a:txBody>
                  <a:tcPr marL="0" marR="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ctr" rtl="0" fontAlgn="t"/>
                      <a:r>
                        <a:rPr lang="zh-CN" altLang="en-US" sz="2000" b="0" i="0" u="none" strike="noStrike" dirty="0">
                          <a:solidFill>
                            <a:srgbClr val="000000"/>
                          </a:solidFill>
                          <a:latin typeface="微软雅黑" pitchFamily="34" charset="-122"/>
                          <a:ea typeface="微软雅黑" pitchFamily="34" charset="-122"/>
                        </a:rPr>
                        <a:t>赛区负责人 </a:t>
                      </a:r>
                    </a:p>
                  </a:txBody>
                  <a:tcPr marL="0" marR="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2"/>
          <p:cNvSpPr>
            <a:spLocks noGrp="1" noRot="1" noChangeArrowheads="1"/>
          </p:cNvSpPr>
          <p:nvPr>
            <p:ph type="title" idx="4294967295"/>
          </p:nvPr>
        </p:nvSpPr>
        <p:spPr>
          <a:xfrm>
            <a:off x="428596" y="0"/>
            <a:ext cx="8149158" cy="1634902"/>
          </a:xfrm>
        </p:spPr>
        <p:txBody>
          <a:bodyPr>
            <a:noAutofit/>
          </a:bodyPr>
          <a:lstStyle/>
          <a:p>
            <a:pPr algn="ctr" eaLnBrk="1" hangingPunct="1">
              <a:defRPr/>
            </a:pPr>
            <a:r>
              <a:rPr lang="zh-CN" altLang="en-US" sz="3600" b="1" kern="1200" dirty="0" smtClean="0">
                <a:solidFill>
                  <a:srgbClr val="000099"/>
                </a:solidFill>
                <a:latin typeface="微软雅黑" pitchFamily="34" charset="-122"/>
                <a:ea typeface="微软雅黑" pitchFamily="34" charset="-122"/>
                <a:cs typeface="Tahoma" pitchFamily="34" charset="0"/>
              </a:rPr>
              <a:t>研华文教基金会</a:t>
            </a:r>
            <a:r>
              <a:rPr lang="en-US" altLang="zh-CN" sz="3600" b="1" kern="1200" dirty="0" smtClean="0">
                <a:solidFill>
                  <a:srgbClr val="000099"/>
                </a:solidFill>
                <a:latin typeface="微软雅黑" pitchFamily="34" charset="-122"/>
                <a:ea typeface="微软雅黑" pitchFamily="34" charset="-122"/>
                <a:cs typeface="Tahoma" pitchFamily="34" charset="0"/>
              </a:rPr>
              <a:t/>
            </a:r>
            <a:br>
              <a:rPr lang="en-US" altLang="zh-CN" sz="3600" b="1" kern="1200" dirty="0" smtClean="0">
                <a:solidFill>
                  <a:srgbClr val="000099"/>
                </a:solidFill>
                <a:latin typeface="微软雅黑" pitchFamily="34" charset="-122"/>
                <a:ea typeface="微软雅黑" pitchFamily="34" charset="-122"/>
                <a:cs typeface="Tahoma" pitchFamily="34" charset="0"/>
              </a:rPr>
            </a:br>
            <a:r>
              <a:rPr lang="en-US" altLang="zh-CN" sz="3600" b="1" kern="1200" dirty="0" smtClean="0">
                <a:latin typeface="微软雅黑" pitchFamily="34" charset="-122"/>
                <a:ea typeface="微软雅黑" pitchFamily="34" charset="-122"/>
                <a:cs typeface="Tahoma" pitchFamily="34" charset="0"/>
              </a:rPr>
              <a:t>“</a:t>
            </a:r>
            <a:r>
              <a:rPr lang="zh-CN" altLang="en-US" sz="3600" b="1" kern="1200" dirty="0" smtClean="0">
                <a:latin typeface="微软雅黑" pitchFamily="34" charset="-122"/>
                <a:ea typeface="微软雅黑" pitchFamily="34" charset="-122"/>
                <a:cs typeface="Tahoma" pitchFamily="34" charset="0"/>
              </a:rPr>
              <a:t>社会回馈是企业运作的一环</a:t>
            </a:r>
            <a:r>
              <a:rPr lang="en-US" altLang="zh-CN" sz="3600" b="1" kern="1200" dirty="0" smtClean="0">
                <a:latin typeface="微软雅黑" pitchFamily="34" charset="-122"/>
                <a:ea typeface="微软雅黑" pitchFamily="34" charset="-122"/>
                <a:cs typeface="Tahoma" pitchFamily="34" charset="0"/>
              </a:rPr>
              <a:t>”</a:t>
            </a:r>
            <a:endParaRPr lang="en-US" altLang="zh-TW" sz="3600" b="1" kern="1200" dirty="0" smtClean="0">
              <a:latin typeface="微软雅黑" pitchFamily="34" charset="-122"/>
              <a:ea typeface="微软雅黑" pitchFamily="34" charset="-122"/>
              <a:cs typeface="Tahoma" pitchFamily="34" charset="0"/>
            </a:endParaRPr>
          </a:p>
        </p:txBody>
      </p:sp>
      <p:pic>
        <p:nvPicPr>
          <p:cNvPr id="15" name="Picture 2"/>
          <p:cNvPicPr>
            <a:picLocks noChangeAspect="1" noChangeArrowheads="1"/>
          </p:cNvPicPr>
          <p:nvPr/>
        </p:nvPicPr>
        <p:blipFill>
          <a:blip r:embed="rId2"/>
          <a:srcRect t="11099"/>
          <a:stretch>
            <a:fillRect/>
          </a:stretch>
        </p:blipFill>
        <p:spPr bwMode="auto">
          <a:xfrm>
            <a:off x="1714480" y="1571612"/>
            <a:ext cx="5536629" cy="1317481"/>
          </a:xfrm>
          <a:prstGeom prst="rect">
            <a:avLst/>
          </a:prstGeom>
          <a:noFill/>
          <a:ln w="9525">
            <a:noFill/>
            <a:miter lim="800000"/>
            <a:headEnd/>
            <a:tailEnd/>
          </a:ln>
          <a:effectLst/>
        </p:spPr>
      </p:pic>
      <p:pic>
        <p:nvPicPr>
          <p:cNvPr id="16" name="Picture 2"/>
          <p:cNvPicPr>
            <a:picLocks noChangeAspect="1" noChangeArrowheads="1"/>
          </p:cNvPicPr>
          <p:nvPr/>
        </p:nvPicPr>
        <p:blipFill>
          <a:blip r:embed="rId3"/>
          <a:srcRect/>
          <a:stretch>
            <a:fillRect/>
          </a:stretch>
        </p:blipFill>
        <p:spPr bwMode="auto">
          <a:xfrm>
            <a:off x="1785918" y="3071810"/>
            <a:ext cx="5502324" cy="291687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pPr algn="l"/>
            <a:r>
              <a:rPr lang="en-US" altLang="zh-TW" sz="3600" dirty="0" smtClean="0">
                <a:solidFill>
                  <a:schemeClr val="tx1">
                    <a:lumMod val="75000"/>
                    <a:lumOff val="25000"/>
                  </a:schemeClr>
                </a:solidFill>
                <a:latin typeface="Arial" pitchFamily="34" charset="0"/>
                <a:ea typeface="方正兰亭黑简体" pitchFamily="2" charset="-122"/>
                <a:cs typeface="Arial" pitchFamily="34" charset="0"/>
              </a:rPr>
              <a:t>2013 TiC100</a:t>
            </a:r>
            <a:r>
              <a:rPr lang="zh-CN" altLang="en-US" sz="3600" dirty="0" smtClean="0">
                <a:solidFill>
                  <a:schemeClr val="tx1">
                    <a:lumMod val="75000"/>
                    <a:lumOff val="25000"/>
                  </a:schemeClr>
                </a:solidFill>
                <a:latin typeface="Arial" pitchFamily="34" charset="0"/>
                <a:ea typeface="方正兰亭黑简体" pitchFamily="2" charset="-122"/>
                <a:cs typeface="Arial" pitchFamily="34" charset="0"/>
              </a:rPr>
              <a:t>成果回顾</a:t>
            </a:r>
            <a:endParaRPr lang="zh-TW" altLang="en-US" sz="3600" dirty="0" smtClean="0">
              <a:solidFill>
                <a:schemeClr val="tx1">
                  <a:lumMod val="75000"/>
                  <a:lumOff val="25000"/>
                </a:schemeClr>
              </a:solidFill>
              <a:latin typeface="Arial" pitchFamily="34" charset="0"/>
              <a:ea typeface="方正兰亭黑简体" pitchFamily="2" charset="-122"/>
              <a:cs typeface="Arial" pitchFamily="34" charset="0"/>
            </a:endParaRPr>
          </a:p>
        </p:txBody>
      </p:sp>
      <p:sp>
        <p:nvSpPr>
          <p:cNvPr id="3" name="內容版面配置區 2"/>
          <p:cNvSpPr>
            <a:spLocks noGrp="1"/>
          </p:cNvSpPr>
          <p:nvPr>
            <p:ph idx="1"/>
          </p:nvPr>
        </p:nvSpPr>
        <p:spPr/>
        <p:txBody>
          <a:bodyPr>
            <a:normAutofit/>
          </a:bodyPr>
          <a:lstStyle/>
          <a:p>
            <a:pPr lvl="0"/>
            <a:r>
              <a:rPr lang="zh-CN" altLang="en-US" sz="2000" dirty="0" smtClean="0">
                <a:latin typeface="Arial" pitchFamily="34" charset="0"/>
                <a:ea typeface="方正兰亭黑简体" pitchFamily="2" charset="-122"/>
                <a:cs typeface="Arial" pitchFamily="34" charset="0"/>
              </a:rPr>
              <a:t>两岸</a:t>
            </a:r>
            <a:r>
              <a:rPr lang="zh-CN" altLang="zh-CN" sz="2000" dirty="0" smtClean="0">
                <a:latin typeface="Arial" pitchFamily="34" charset="0"/>
                <a:ea typeface="方正兰亭黑简体" pitchFamily="2" charset="-122"/>
                <a:cs typeface="Arial" pitchFamily="34" charset="0"/>
              </a:rPr>
              <a:t>总报名人数：</a:t>
            </a:r>
            <a:r>
              <a:rPr lang="en-US" altLang="zh-CN" sz="2000" dirty="0" smtClean="0">
                <a:latin typeface="Arial" pitchFamily="34" charset="0"/>
                <a:ea typeface="方正兰亭黑简体" pitchFamily="2" charset="-122"/>
                <a:cs typeface="Arial" pitchFamily="34" charset="0"/>
              </a:rPr>
              <a:t>1504</a:t>
            </a:r>
            <a:r>
              <a:rPr lang="zh-CN" altLang="zh-CN" sz="2000" dirty="0" smtClean="0">
                <a:latin typeface="Arial" pitchFamily="34" charset="0"/>
                <a:ea typeface="方正兰亭黑简体" pitchFamily="2" charset="-122"/>
                <a:cs typeface="Arial" pitchFamily="34" charset="0"/>
              </a:rPr>
              <a:t>人；</a:t>
            </a:r>
            <a:r>
              <a:rPr lang="zh-CN" altLang="en-US" sz="2000" dirty="0" smtClean="0">
                <a:latin typeface="Arial" pitchFamily="34" charset="0"/>
                <a:ea typeface="方正兰亭黑简体" pitchFamily="2" charset="-122"/>
                <a:cs typeface="Arial" pitchFamily="34" charset="0"/>
              </a:rPr>
              <a:t>两岸</a:t>
            </a:r>
            <a:r>
              <a:rPr lang="zh-CN" altLang="zh-CN" sz="2000" dirty="0" smtClean="0">
                <a:latin typeface="Arial" pitchFamily="34" charset="0"/>
                <a:ea typeface="方正兰亭黑简体" pitchFamily="2" charset="-122"/>
                <a:cs typeface="Arial" pitchFamily="34" charset="0"/>
              </a:rPr>
              <a:t>总报名队伍数：</a:t>
            </a:r>
            <a:r>
              <a:rPr lang="en-US" altLang="zh-CN" sz="2000" dirty="0" smtClean="0">
                <a:latin typeface="Arial" pitchFamily="34" charset="0"/>
                <a:ea typeface="方正兰亭黑简体" pitchFamily="2" charset="-122"/>
                <a:cs typeface="Arial" pitchFamily="34" charset="0"/>
              </a:rPr>
              <a:t>302</a:t>
            </a:r>
            <a:r>
              <a:rPr lang="zh-CN" altLang="zh-CN" sz="2000" dirty="0" smtClean="0">
                <a:latin typeface="Arial" pitchFamily="34" charset="0"/>
                <a:ea typeface="方正兰亭黑简体" pitchFamily="2" charset="-122"/>
                <a:cs typeface="Arial" pitchFamily="34" charset="0"/>
              </a:rPr>
              <a:t>队</a:t>
            </a:r>
          </a:p>
          <a:p>
            <a:pPr lvl="0"/>
            <a:r>
              <a:rPr lang="zh-CN" altLang="en-US" sz="2000" dirty="0" smtClean="0">
                <a:latin typeface="Arial" pitchFamily="34" charset="0"/>
                <a:ea typeface="方正兰亭黑简体" pitchFamily="2" charset="-122"/>
                <a:cs typeface="Arial" pitchFamily="34" charset="0"/>
              </a:rPr>
              <a:t>两岸主办校园深度说明会共</a:t>
            </a:r>
            <a:r>
              <a:rPr lang="en-US" altLang="zh-CN" sz="2000" dirty="0" smtClean="0">
                <a:latin typeface="Arial" pitchFamily="34" charset="0"/>
                <a:ea typeface="方正兰亭黑简体" pitchFamily="2" charset="-122"/>
                <a:cs typeface="Arial" pitchFamily="34" charset="0"/>
              </a:rPr>
              <a:t>25</a:t>
            </a:r>
            <a:r>
              <a:rPr lang="zh-CN" altLang="zh-CN" sz="2000" dirty="0" smtClean="0">
                <a:latin typeface="Arial" pitchFamily="34" charset="0"/>
                <a:ea typeface="方正兰亭黑简体" pitchFamily="2" charset="-122"/>
                <a:cs typeface="Arial" pitchFamily="34" charset="0"/>
              </a:rPr>
              <a:t>场；与会学生共约</a:t>
            </a:r>
            <a:r>
              <a:rPr lang="en-US" altLang="zh-CN" sz="2000" dirty="0" smtClean="0">
                <a:latin typeface="Arial" pitchFamily="34" charset="0"/>
                <a:ea typeface="方正兰亭黑简体" pitchFamily="2" charset="-122"/>
                <a:cs typeface="Arial" pitchFamily="34" charset="0"/>
              </a:rPr>
              <a:t>4050</a:t>
            </a:r>
            <a:r>
              <a:rPr lang="zh-CN" altLang="en-US" sz="2000" dirty="0" smtClean="0">
                <a:latin typeface="Arial" pitchFamily="34" charset="0"/>
                <a:ea typeface="方正兰亭黑简体" pitchFamily="2" charset="-122"/>
                <a:cs typeface="Arial" pitchFamily="34" charset="0"/>
              </a:rPr>
              <a:t>人</a:t>
            </a:r>
            <a:endParaRPr lang="zh-CN" altLang="zh-CN" sz="2000" dirty="0" smtClean="0">
              <a:latin typeface="Arial" pitchFamily="34" charset="0"/>
              <a:ea typeface="方正兰亭黑简体" pitchFamily="2" charset="-122"/>
              <a:cs typeface="Arial" pitchFamily="34" charset="0"/>
            </a:endParaRPr>
          </a:p>
          <a:p>
            <a:pPr lvl="0"/>
            <a:r>
              <a:rPr lang="zh-CN" altLang="en-US" sz="2000" dirty="0" smtClean="0">
                <a:latin typeface="Arial" pitchFamily="34" charset="0"/>
                <a:ea typeface="方正兰亭黑简体" pitchFamily="2" charset="-122"/>
                <a:cs typeface="Arial" pitchFamily="34" charset="0"/>
              </a:rPr>
              <a:t>两岸</a:t>
            </a:r>
            <a:r>
              <a:rPr lang="zh-CN" altLang="zh-CN" sz="2000" dirty="0" smtClean="0">
                <a:latin typeface="Arial" pitchFamily="34" charset="0"/>
                <a:ea typeface="方正兰亭黑简体" pitchFamily="2" charset="-122"/>
                <a:cs typeface="Arial" pitchFamily="34" charset="0"/>
              </a:rPr>
              <a:t>海报发送</a:t>
            </a:r>
            <a:r>
              <a:rPr lang="en-US" altLang="zh-CN" sz="2000" dirty="0" smtClean="0">
                <a:latin typeface="Arial" pitchFamily="34" charset="0"/>
                <a:ea typeface="方正兰亭黑简体" pitchFamily="2" charset="-122"/>
                <a:cs typeface="Arial" pitchFamily="34" charset="0"/>
              </a:rPr>
              <a:t>87</a:t>
            </a:r>
            <a:r>
              <a:rPr lang="zh-CN" altLang="zh-CN" sz="2000" dirty="0" smtClean="0">
                <a:latin typeface="Arial" pitchFamily="34" charset="0"/>
                <a:ea typeface="方正兰亭黑简体" pitchFamily="2" charset="-122"/>
                <a:cs typeface="Arial" pitchFamily="34" charset="0"/>
              </a:rPr>
              <a:t>所重点宣传院所及学务处</a:t>
            </a:r>
          </a:p>
          <a:p>
            <a:pPr lvl="0"/>
            <a:r>
              <a:rPr lang="zh-CN" altLang="en-US" sz="2000" dirty="0" smtClean="0">
                <a:latin typeface="Arial" pitchFamily="34" charset="0"/>
                <a:ea typeface="方正兰亭黑简体" pitchFamily="2" charset="-122"/>
                <a:cs typeface="Arial" pitchFamily="34" charset="0"/>
              </a:rPr>
              <a:t>两岸</a:t>
            </a:r>
            <a:r>
              <a:rPr lang="en-US" altLang="zh-CN" sz="2000" dirty="0" smtClean="0">
                <a:latin typeface="Arial" pitchFamily="34" charset="0"/>
                <a:ea typeface="方正兰亭黑简体" pitchFamily="2" charset="-122"/>
                <a:cs typeface="Arial" pitchFamily="34" charset="0"/>
              </a:rPr>
              <a:t>TiC100</a:t>
            </a:r>
            <a:r>
              <a:rPr lang="zh-CN" altLang="zh-CN" sz="2000" dirty="0" smtClean="0">
                <a:latin typeface="Arial" pitchFamily="34" charset="0"/>
                <a:ea typeface="方正兰亭黑简体" pitchFamily="2" charset="-122"/>
                <a:cs typeface="Arial" pitchFamily="34" charset="0"/>
              </a:rPr>
              <a:t>官网、</a:t>
            </a:r>
            <a:r>
              <a:rPr lang="zh-CN" altLang="en-US" sz="2000" dirty="0" smtClean="0">
                <a:latin typeface="Arial" pitchFamily="34" charset="0"/>
                <a:ea typeface="方正兰亭黑简体" pitchFamily="2" charset="-122"/>
                <a:cs typeface="Arial" pitchFamily="34" charset="0"/>
              </a:rPr>
              <a:t>微博、</a:t>
            </a:r>
            <a:r>
              <a:rPr lang="en-US" altLang="zh-CN" sz="2000" dirty="0" err="1" smtClean="0">
                <a:latin typeface="Arial" pitchFamily="34" charset="0"/>
                <a:ea typeface="方正兰亭黑简体" pitchFamily="2" charset="-122"/>
                <a:cs typeface="Arial" pitchFamily="34" charset="0"/>
              </a:rPr>
              <a:t>Facebook</a:t>
            </a:r>
            <a:r>
              <a:rPr lang="zh-CN" altLang="zh-CN" sz="2000" dirty="0" smtClean="0">
                <a:latin typeface="Arial" pitchFamily="34" charset="0"/>
                <a:ea typeface="方正兰亭黑简体" pitchFamily="2" charset="-122"/>
                <a:cs typeface="Arial" pitchFamily="34" charset="0"/>
              </a:rPr>
              <a:t>粉丝团、重点系所学校官网、</a:t>
            </a:r>
            <a:r>
              <a:rPr lang="en-US" altLang="zh-CN" sz="2000" dirty="0" smtClean="0">
                <a:latin typeface="Arial" pitchFamily="34" charset="0"/>
                <a:ea typeface="方正兰亭黑简体" pitchFamily="2" charset="-122"/>
                <a:cs typeface="Arial" pitchFamily="34" charset="0"/>
              </a:rPr>
              <a:t> </a:t>
            </a:r>
            <a:r>
              <a:rPr lang="en-US" altLang="zh-CN" sz="2000" dirty="0" err="1" smtClean="0">
                <a:latin typeface="Arial" pitchFamily="34" charset="0"/>
                <a:ea typeface="方正兰亭黑简体" pitchFamily="2" charset="-122"/>
                <a:cs typeface="Arial" pitchFamily="34" charset="0"/>
              </a:rPr>
              <a:t>Facebook</a:t>
            </a:r>
            <a:r>
              <a:rPr lang="zh-CN" altLang="zh-CN" sz="2000" dirty="0" smtClean="0">
                <a:latin typeface="Arial" pitchFamily="34" charset="0"/>
                <a:ea typeface="方正兰亭黑简体" pitchFamily="2" charset="-122"/>
                <a:cs typeface="Arial" pitchFamily="34" charset="0"/>
              </a:rPr>
              <a:t>社团、</a:t>
            </a:r>
            <a:r>
              <a:rPr lang="en-US" altLang="zh-CN" sz="2000" dirty="0" err="1" smtClean="0">
                <a:latin typeface="Arial" pitchFamily="34" charset="0"/>
                <a:ea typeface="方正兰亭黑简体" pitchFamily="2" charset="-122"/>
                <a:cs typeface="Arial" pitchFamily="34" charset="0"/>
              </a:rPr>
              <a:t>bbs</a:t>
            </a:r>
            <a:r>
              <a:rPr lang="zh-CN" altLang="zh-CN" sz="2000" dirty="0" smtClean="0">
                <a:latin typeface="Arial" pitchFamily="34" charset="0"/>
                <a:ea typeface="方正兰亭黑简体" pitchFamily="2" charset="-122"/>
                <a:cs typeface="Arial" pitchFamily="34" charset="0"/>
              </a:rPr>
              <a:t>宣传，及校内</a:t>
            </a:r>
            <a:r>
              <a:rPr lang="en-US" altLang="zh-CN" sz="2000" dirty="0" smtClean="0">
                <a:latin typeface="Arial" pitchFamily="34" charset="0"/>
                <a:ea typeface="方正兰亭黑简体" pitchFamily="2" charset="-122"/>
                <a:cs typeface="Arial" pitchFamily="34" charset="0"/>
              </a:rPr>
              <a:t>EDM</a:t>
            </a:r>
            <a:r>
              <a:rPr lang="zh-CN" altLang="en-US" sz="2000" dirty="0" smtClean="0">
                <a:latin typeface="Arial" pitchFamily="34" charset="0"/>
                <a:ea typeface="方正兰亭黑简体" pitchFamily="2" charset="-122"/>
                <a:cs typeface="Arial" pitchFamily="34" charset="0"/>
              </a:rPr>
              <a:t>广发宣传</a:t>
            </a:r>
            <a:endParaRPr lang="zh-CN" altLang="zh-CN" sz="2000" dirty="0" smtClean="0">
              <a:latin typeface="Arial" pitchFamily="34" charset="0"/>
              <a:ea typeface="方正兰亭黑简体" pitchFamily="2" charset="-122"/>
              <a:cs typeface="Arial" pitchFamily="34" charset="0"/>
            </a:endParaRPr>
          </a:p>
          <a:p>
            <a:pPr lvl="0"/>
            <a:r>
              <a:rPr lang="zh-CN" altLang="en-US" sz="2000" dirty="0" smtClean="0">
                <a:latin typeface="Arial" pitchFamily="34" charset="0"/>
                <a:ea typeface="方正兰亭黑简体" pitchFamily="2" charset="-122"/>
                <a:cs typeface="Arial" pitchFamily="34" charset="0"/>
              </a:rPr>
              <a:t>两岸</a:t>
            </a:r>
            <a:r>
              <a:rPr lang="zh-CN" altLang="zh-CN" sz="2000" dirty="0" smtClean="0">
                <a:latin typeface="Arial" pitchFamily="34" charset="0"/>
                <a:ea typeface="方正兰亭黑简体" pitchFamily="2" charset="-122"/>
                <a:cs typeface="Arial" pitchFamily="34" charset="0"/>
              </a:rPr>
              <a:t>总决赛暨颁奖典礼与会人数：</a:t>
            </a:r>
            <a:r>
              <a:rPr lang="en-US" altLang="zh-CN" sz="2000" dirty="0" smtClean="0">
                <a:latin typeface="Arial" pitchFamily="34" charset="0"/>
                <a:ea typeface="方正兰亭黑简体" pitchFamily="2" charset="-122"/>
                <a:cs typeface="Arial" pitchFamily="34" charset="0"/>
              </a:rPr>
              <a:t>500</a:t>
            </a:r>
            <a:r>
              <a:rPr lang="zh-CN" altLang="zh-CN" sz="2000" dirty="0" smtClean="0">
                <a:latin typeface="Arial" pitchFamily="34" charset="0"/>
                <a:ea typeface="方正兰亭黑简体" pitchFamily="2" charset="-122"/>
                <a:cs typeface="Arial" pitchFamily="34" charset="0"/>
              </a:rPr>
              <a:t>人</a:t>
            </a:r>
            <a:endParaRPr lang="zh-CN" altLang="zh-CN" sz="2000" dirty="0">
              <a:latin typeface="Arial" pitchFamily="34" charset="0"/>
              <a:ea typeface="方正兰亭黑简体" pitchFamily="2" charset="-122"/>
              <a:cs typeface="Arial" pitchFamily="34" charset="0"/>
            </a:endParaRPr>
          </a:p>
        </p:txBody>
      </p:sp>
      <p:sp>
        <p:nvSpPr>
          <p:cNvPr id="4" name="標題 1"/>
          <p:cNvSpPr txBox="1">
            <a:spLocks/>
          </p:cNvSpPr>
          <p:nvPr/>
        </p:nvSpPr>
        <p:spPr>
          <a:xfrm>
            <a:off x="467544" y="3429000"/>
            <a:ext cx="8229600" cy="654032"/>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zh-TW" sz="2000" b="1" i="0" u="none" strike="noStrike" kern="1200" cap="none" spc="0" normalizeH="0" baseline="0" noProof="0" smtClean="0">
                <a:ln>
                  <a:noFill/>
                </a:ln>
                <a:solidFill>
                  <a:schemeClr val="tx1">
                    <a:lumMod val="75000"/>
                    <a:lumOff val="25000"/>
                  </a:schemeClr>
                </a:solidFill>
                <a:effectLst/>
                <a:uLnTx/>
                <a:uFillTx/>
                <a:latin typeface="Arial" pitchFamily="34" charset="0"/>
                <a:ea typeface="方正兰亭黑简体" pitchFamily="2" charset="-122"/>
                <a:cs typeface="Arial" pitchFamily="34" charset="0"/>
              </a:rPr>
              <a:t>2013 TiC100</a:t>
            </a:r>
            <a:r>
              <a:rPr kumimoji="0" lang="zh-TW" altLang="en-US" sz="2000" b="1" i="0" u="none" strike="noStrike" kern="1200" cap="none" spc="0" normalizeH="0" baseline="0" noProof="0" smtClean="0">
                <a:ln>
                  <a:noFill/>
                </a:ln>
                <a:solidFill>
                  <a:schemeClr val="tx1">
                    <a:lumMod val="75000"/>
                    <a:lumOff val="25000"/>
                  </a:schemeClr>
                </a:solidFill>
                <a:effectLst/>
                <a:uLnTx/>
                <a:uFillTx/>
                <a:latin typeface="Arial" pitchFamily="34" charset="0"/>
                <a:ea typeface="方正兰亭黑简体" pitchFamily="2" charset="-122"/>
                <a:cs typeface="Arial" pitchFamily="34" charset="0"/>
              </a:rPr>
              <a:t>赞助</a:t>
            </a:r>
            <a:r>
              <a:rPr kumimoji="0" lang="en-US" altLang="zh-TW" sz="2000" b="1" i="0" u="none" strike="noStrike" kern="1200" cap="none" spc="0" normalizeH="0" baseline="0" noProof="0" smtClean="0">
                <a:ln>
                  <a:noFill/>
                </a:ln>
                <a:solidFill>
                  <a:schemeClr val="tx1">
                    <a:lumMod val="75000"/>
                    <a:lumOff val="25000"/>
                  </a:schemeClr>
                </a:solidFill>
                <a:effectLst/>
                <a:uLnTx/>
                <a:uFillTx/>
                <a:latin typeface="Arial" pitchFamily="34" charset="0"/>
                <a:ea typeface="方正兰亭黑简体" pitchFamily="2" charset="-122"/>
                <a:cs typeface="Arial" pitchFamily="34" charset="0"/>
              </a:rPr>
              <a:t>/</a:t>
            </a:r>
            <a:r>
              <a:rPr kumimoji="0" lang="zh-TW" altLang="en-US" sz="2000" b="1" i="0" u="none" strike="noStrike" kern="1200" cap="none" spc="0" normalizeH="0" baseline="0" noProof="0" smtClean="0">
                <a:ln>
                  <a:noFill/>
                </a:ln>
                <a:solidFill>
                  <a:schemeClr val="tx1">
                    <a:lumMod val="75000"/>
                    <a:lumOff val="25000"/>
                  </a:schemeClr>
                </a:solidFill>
                <a:effectLst/>
                <a:uLnTx/>
                <a:uFillTx/>
                <a:latin typeface="Arial" pitchFamily="34" charset="0"/>
                <a:ea typeface="方正兰亭黑简体" pitchFamily="2" charset="-122"/>
                <a:cs typeface="Arial" pitchFamily="34" charset="0"/>
              </a:rPr>
              <a:t>协办</a:t>
            </a:r>
            <a:r>
              <a:rPr kumimoji="0" lang="zh-CN" altLang="en-US" sz="2000" b="1" smtClean="0">
                <a:solidFill>
                  <a:schemeClr val="tx1">
                    <a:lumMod val="75000"/>
                    <a:lumOff val="25000"/>
                  </a:schemeClr>
                </a:solidFill>
                <a:latin typeface="Arial" pitchFamily="34" charset="0"/>
                <a:ea typeface="方正兰亭黑简体" pitchFamily="2" charset="-122"/>
                <a:cs typeface="Arial" pitchFamily="34" charset="0"/>
              </a:rPr>
              <a:t>单位</a:t>
            </a:r>
            <a:endParaRPr kumimoji="0" lang="zh-TW" altLang="en-US" sz="2000" b="1" i="0" u="none" strike="noStrike" kern="1200" cap="none" spc="0" normalizeH="0" baseline="0" noProof="0" dirty="0" smtClean="0">
              <a:ln>
                <a:noFill/>
              </a:ln>
              <a:solidFill>
                <a:schemeClr val="tx1">
                  <a:lumMod val="75000"/>
                  <a:lumOff val="25000"/>
                </a:schemeClr>
              </a:solidFill>
              <a:effectLst/>
              <a:uLnTx/>
              <a:uFillTx/>
              <a:latin typeface="Arial" pitchFamily="34" charset="0"/>
              <a:ea typeface="方正兰亭黑简体" pitchFamily="2" charset="-122"/>
              <a:cs typeface="Arial" pitchFamily="34" charset="0"/>
            </a:endParaRPr>
          </a:p>
        </p:txBody>
      </p:sp>
      <p:pic>
        <p:nvPicPr>
          <p:cNvPr id="5" name="Picture 2"/>
          <p:cNvPicPr>
            <a:picLocks noChangeAspect="1" noChangeArrowheads="1"/>
          </p:cNvPicPr>
          <p:nvPr/>
        </p:nvPicPr>
        <p:blipFill>
          <a:blip r:embed="rId2" cstate="email"/>
          <a:srcRect/>
          <a:stretch>
            <a:fillRect/>
          </a:stretch>
        </p:blipFill>
        <p:spPr bwMode="auto">
          <a:xfrm>
            <a:off x="395536" y="4077072"/>
            <a:ext cx="8358188" cy="814388"/>
          </a:xfrm>
          <a:prstGeom prst="rect">
            <a:avLst/>
          </a:prstGeom>
          <a:noFill/>
          <a:ln w="9525">
            <a:noFill/>
            <a:miter lim="800000"/>
            <a:headEnd/>
            <a:tailEnd/>
          </a:ln>
        </p:spPr>
      </p:pic>
      <p:pic>
        <p:nvPicPr>
          <p:cNvPr id="6" name="图片 5" descr="2013-08-16_151445.jpg"/>
          <p:cNvPicPr>
            <a:picLocks noChangeAspect="1"/>
          </p:cNvPicPr>
          <p:nvPr/>
        </p:nvPicPr>
        <p:blipFill>
          <a:blip r:embed="rId3" cstate="email"/>
          <a:srcRect/>
          <a:stretch>
            <a:fillRect/>
          </a:stretch>
        </p:blipFill>
        <p:spPr>
          <a:xfrm>
            <a:off x="1043608" y="4941168"/>
            <a:ext cx="7128792" cy="792088"/>
          </a:xfrm>
          <a:prstGeom prst="rect">
            <a:avLst/>
          </a:prstGeo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图示 5"/>
          <p:cNvGraphicFramePr/>
          <p:nvPr/>
        </p:nvGraphicFramePr>
        <p:xfrm>
          <a:off x="1428728" y="1928802"/>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4" name="图片 33" descr="01 新华通讯社.jpg"/>
          <p:cNvPicPr>
            <a:picLocks noChangeAspect="1"/>
          </p:cNvPicPr>
          <p:nvPr/>
        </p:nvPicPr>
        <p:blipFill>
          <a:blip r:embed="rId6" cstate="print"/>
          <a:stretch>
            <a:fillRect/>
          </a:stretch>
        </p:blipFill>
        <p:spPr>
          <a:xfrm>
            <a:off x="1643042" y="1142984"/>
            <a:ext cx="1142998" cy="491489"/>
          </a:xfrm>
          <a:prstGeom prst="rect">
            <a:avLst/>
          </a:prstGeom>
        </p:spPr>
      </p:pic>
      <p:pic>
        <p:nvPicPr>
          <p:cNvPr id="35" name="图片 34" descr="02 人民日报.jpg"/>
          <p:cNvPicPr>
            <a:picLocks noChangeAspect="1"/>
          </p:cNvPicPr>
          <p:nvPr/>
        </p:nvPicPr>
        <p:blipFill>
          <a:blip r:embed="rId7" cstate="print"/>
          <a:stretch>
            <a:fillRect/>
          </a:stretch>
        </p:blipFill>
        <p:spPr>
          <a:xfrm>
            <a:off x="285720" y="1142984"/>
            <a:ext cx="1000132" cy="514012"/>
          </a:xfrm>
          <a:prstGeom prst="rect">
            <a:avLst/>
          </a:prstGeom>
        </p:spPr>
      </p:pic>
      <p:pic>
        <p:nvPicPr>
          <p:cNvPr id="36" name="图片 35" descr="03 光明日报.jpg"/>
          <p:cNvPicPr>
            <a:picLocks noChangeAspect="1"/>
          </p:cNvPicPr>
          <p:nvPr/>
        </p:nvPicPr>
        <p:blipFill>
          <a:blip r:embed="rId8" cstate="print"/>
          <a:stretch>
            <a:fillRect/>
          </a:stretch>
        </p:blipFill>
        <p:spPr>
          <a:xfrm>
            <a:off x="214282" y="1714488"/>
            <a:ext cx="1643074" cy="502267"/>
          </a:xfrm>
          <a:prstGeom prst="rect">
            <a:avLst/>
          </a:prstGeom>
        </p:spPr>
      </p:pic>
      <p:pic>
        <p:nvPicPr>
          <p:cNvPr id="37" name="图片 36" descr="04 中国教育电视台.jpg"/>
          <p:cNvPicPr>
            <a:picLocks noChangeAspect="1"/>
          </p:cNvPicPr>
          <p:nvPr/>
        </p:nvPicPr>
        <p:blipFill>
          <a:blip r:embed="rId9"/>
          <a:stretch>
            <a:fillRect/>
          </a:stretch>
        </p:blipFill>
        <p:spPr>
          <a:xfrm>
            <a:off x="2071670" y="1643050"/>
            <a:ext cx="1130099" cy="602408"/>
          </a:xfrm>
          <a:prstGeom prst="rect">
            <a:avLst/>
          </a:prstGeom>
        </p:spPr>
      </p:pic>
      <p:pic>
        <p:nvPicPr>
          <p:cNvPr id="38" name="图片 37" descr="05 中国教育报.jpg"/>
          <p:cNvPicPr>
            <a:picLocks noChangeAspect="1"/>
          </p:cNvPicPr>
          <p:nvPr/>
        </p:nvPicPr>
        <p:blipFill>
          <a:blip r:embed="rId10" cstate="print"/>
          <a:stretch>
            <a:fillRect/>
          </a:stretch>
        </p:blipFill>
        <p:spPr>
          <a:xfrm>
            <a:off x="1214414" y="2714620"/>
            <a:ext cx="1285884" cy="526600"/>
          </a:xfrm>
          <a:prstGeom prst="rect">
            <a:avLst/>
          </a:prstGeom>
        </p:spPr>
      </p:pic>
      <p:pic>
        <p:nvPicPr>
          <p:cNvPr id="39" name="图片 38" descr="06 中国经营报.jpg"/>
          <p:cNvPicPr>
            <a:picLocks noChangeAspect="1"/>
          </p:cNvPicPr>
          <p:nvPr/>
        </p:nvPicPr>
        <p:blipFill>
          <a:blip r:embed="rId11"/>
          <a:stretch>
            <a:fillRect/>
          </a:stretch>
        </p:blipFill>
        <p:spPr>
          <a:xfrm>
            <a:off x="214282" y="3214686"/>
            <a:ext cx="1428760" cy="558515"/>
          </a:xfrm>
          <a:prstGeom prst="rect">
            <a:avLst/>
          </a:prstGeom>
        </p:spPr>
      </p:pic>
      <p:pic>
        <p:nvPicPr>
          <p:cNvPr id="40" name="图片 39" descr="07 千龙网.jpg"/>
          <p:cNvPicPr>
            <a:picLocks noChangeAspect="1"/>
          </p:cNvPicPr>
          <p:nvPr/>
        </p:nvPicPr>
        <p:blipFill>
          <a:blip r:embed="rId12"/>
          <a:stretch>
            <a:fillRect/>
          </a:stretch>
        </p:blipFill>
        <p:spPr>
          <a:xfrm>
            <a:off x="214282" y="5286388"/>
            <a:ext cx="1071570" cy="568858"/>
          </a:xfrm>
          <a:prstGeom prst="rect">
            <a:avLst/>
          </a:prstGeom>
        </p:spPr>
      </p:pic>
      <p:pic>
        <p:nvPicPr>
          <p:cNvPr id="41" name="图片 40" descr="08 中国青年报.jpg"/>
          <p:cNvPicPr>
            <a:picLocks noChangeAspect="1"/>
          </p:cNvPicPr>
          <p:nvPr/>
        </p:nvPicPr>
        <p:blipFill>
          <a:blip r:embed="rId13"/>
          <a:stretch>
            <a:fillRect/>
          </a:stretch>
        </p:blipFill>
        <p:spPr>
          <a:xfrm>
            <a:off x="214282" y="2428868"/>
            <a:ext cx="1071570" cy="550727"/>
          </a:xfrm>
          <a:prstGeom prst="rect">
            <a:avLst/>
          </a:prstGeom>
        </p:spPr>
      </p:pic>
      <p:pic>
        <p:nvPicPr>
          <p:cNvPr id="42" name="图片 41" descr="09 腾讯网.jpg"/>
          <p:cNvPicPr>
            <a:picLocks noChangeAspect="1"/>
          </p:cNvPicPr>
          <p:nvPr/>
        </p:nvPicPr>
        <p:blipFill>
          <a:blip r:embed="rId14" cstate="print"/>
          <a:stretch>
            <a:fillRect/>
          </a:stretch>
        </p:blipFill>
        <p:spPr>
          <a:xfrm>
            <a:off x="1357290" y="4500570"/>
            <a:ext cx="1143008" cy="472590"/>
          </a:xfrm>
          <a:prstGeom prst="rect">
            <a:avLst/>
          </a:prstGeom>
        </p:spPr>
      </p:pic>
      <p:pic>
        <p:nvPicPr>
          <p:cNvPr id="43" name="图片 42" descr="10 新浪教育.JPG"/>
          <p:cNvPicPr>
            <a:picLocks noChangeAspect="1"/>
          </p:cNvPicPr>
          <p:nvPr/>
        </p:nvPicPr>
        <p:blipFill>
          <a:blip r:embed="rId15"/>
          <a:stretch>
            <a:fillRect/>
          </a:stretch>
        </p:blipFill>
        <p:spPr>
          <a:xfrm>
            <a:off x="357158" y="3857628"/>
            <a:ext cx="1831361" cy="496641"/>
          </a:xfrm>
          <a:prstGeom prst="rect">
            <a:avLst/>
          </a:prstGeom>
        </p:spPr>
      </p:pic>
      <p:pic>
        <p:nvPicPr>
          <p:cNvPr id="44" name="图片 43" descr="11 中青在线.JPG"/>
          <p:cNvPicPr>
            <a:picLocks noChangeAspect="1"/>
          </p:cNvPicPr>
          <p:nvPr/>
        </p:nvPicPr>
        <p:blipFill>
          <a:blip r:embed="rId16"/>
          <a:stretch>
            <a:fillRect/>
          </a:stretch>
        </p:blipFill>
        <p:spPr>
          <a:xfrm>
            <a:off x="2857488" y="1142984"/>
            <a:ext cx="820390" cy="537298"/>
          </a:xfrm>
          <a:prstGeom prst="rect">
            <a:avLst/>
          </a:prstGeom>
        </p:spPr>
      </p:pic>
      <p:pic>
        <p:nvPicPr>
          <p:cNvPr id="45" name="图片 44" descr="12 中国网络电视台.jpg"/>
          <p:cNvPicPr>
            <a:picLocks noChangeAspect="1"/>
          </p:cNvPicPr>
          <p:nvPr/>
        </p:nvPicPr>
        <p:blipFill>
          <a:blip r:embed="rId17"/>
          <a:stretch>
            <a:fillRect/>
          </a:stretch>
        </p:blipFill>
        <p:spPr>
          <a:xfrm>
            <a:off x="214282" y="4500570"/>
            <a:ext cx="1017012" cy="508506"/>
          </a:xfrm>
          <a:prstGeom prst="rect">
            <a:avLst/>
          </a:prstGeom>
        </p:spPr>
      </p:pic>
      <p:pic>
        <p:nvPicPr>
          <p:cNvPr id="46" name="图片 45" descr="13 艾瑞网.jpg"/>
          <p:cNvPicPr>
            <a:picLocks noChangeAspect="1"/>
          </p:cNvPicPr>
          <p:nvPr/>
        </p:nvPicPr>
        <p:blipFill>
          <a:blip r:embed="rId18" cstate="print"/>
          <a:stretch>
            <a:fillRect/>
          </a:stretch>
        </p:blipFill>
        <p:spPr>
          <a:xfrm>
            <a:off x="1428728" y="5357826"/>
            <a:ext cx="1257536" cy="496092"/>
          </a:xfrm>
          <a:prstGeom prst="rect">
            <a:avLst/>
          </a:prstGeom>
        </p:spPr>
      </p:pic>
      <p:pic>
        <p:nvPicPr>
          <p:cNvPr id="47" name="图片 46" descr="14 计算机世界.jpg"/>
          <p:cNvPicPr>
            <a:picLocks noChangeAspect="1"/>
          </p:cNvPicPr>
          <p:nvPr/>
        </p:nvPicPr>
        <p:blipFill>
          <a:blip r:embed="rId19"/>
          <a:stretch>
            <a:fillRect/>
          </a:stretch>
        </p:blipFill>
        <p:spPr>
          <a:xfrm>
            <a:off x="7786678" y="2285992"/>
            <a:ext cx="1357322" cy="591536"/>
          </a:xfrm>
          <a:prstGeom prst="rect">
            <a:avLst/>
          </a:prstGeom>
        </p:spPr>
      </p:pic>
      <p:pic>
        <p:nvPicPr>
          <p:cNvPr id="48" name="图片 47" descr="15 中国计算机报.JPG"/>
          <p:cNvPicPr>
            <a:picLocks noChangeAspect="1"/>
          </p:cNvPicPr>
          <p:nvPr/>
        </p:nvPicPr>
        <p:blipFill>
          <a:blip r:embed="rId20"/>
          <a:stretch>
            <a:fillRect/>
          </a:stretch>
        </p:blipFill>
        <p:spPr>
          <a:xfrm>
            <a:off x="6215074" y="1214422"/>
            <a:ext cx="1254245" cy="462192"/>
          </a:xfrm>
          <a:prstGeom prst="rect">
            <a:avLst/>
          </a:prstGeom>
        </p:spPr>
      </p:pic>
      <p:pic>
        <p:nvPicPr>
          <p:cNvPr id="49" name="图片 48" descr="16 中国电脑教育报.JPG"/>
          <p:cNvPicPr>
            <a:picLocks noChangeAspect="1"/>
          </p:cNvPicPr>
          <p:nvPr/>
        </p:nvPicPr>
        <p:blipFill>
          <a:blip r:embed="rId21"/>
          <a:stretch>
            <a:fillRect/>
          </a:stretch>
        </p:blipFill>
        <p:spPr>
          <a:xfrm>
            <a:off x="1500166" y="2268201"/>
            <a:ext cx="1305692" cy="589295"/>
          </a:xfrm>
          <a:prstGeom prst="rect">
            <a:avLst/>
          </a:prstGeom>
        </p:spPr>
      </p:pic>
      <p:pic>
        <p:nvPicPr>
          <p:cNvPr id="50" name="图片 49" descr="18 中电网.JPG"/>
          <p:cNvPicPr>
            <a:picLocks noChangeAspect="1"/>
          </p:cNvPicPr>
          <p:nvPr/>
        </p:nvPicPr>
        <p:blipFill>
          <a:blip r:embed="rId22"/>
          <a:stretch>
            <a:fillRect/>
          </a:stretch>
        </p:blipFill>
        <p:spPr>
          <a:xfrm>
            <a:off x="6715140" y="3357562"/>
            <a:ext cx="843500" cy="444860"/>
          </a:xfrm>
          <a:prstGeom prst="rect">
            <a:avLst/>
          </a:prstGeom>
        </p:spPr>
      </p:pic>
      <p:pic>
        <p:nvPicPr>
          <p:cNvPr id="51" name="图片 50" descr="19 电子产品世界.JPG"/>
          <p:cNvPicPr>
            <a:picLocks noChangeAspect="1"/>
          </p:cNvPicPr>
          <p:nvPr/>
        </p:nvPicPr>
        <p:blipFill>
          <a:blip r:embed="rId23"/>
          <a:stretch>
            <a:fillRect/>
          </a:stretch>
        </p:blipFill>
        <p:spPr>
          <a:xfrm>
            <a:off x="6715140" y="1785926"/>
            <a:ext cx="1555296" cy="453366"/>
          </a:xfrm>
          <a:prstGeom prst="rect">
            <a:avLst/>
          </a:prstGeom>
        </p:spPr>
      </p:pic>
      <p:pic>
        <p:nvPicPr>
          <p:cNvPr id="52" name="图片 51" descr="21 电子制作.JPG"/>
          <p:cNvPicPr>
            <a:picLocks noChangeAspect="1"/>
          </p:cNvPicPr>
          <p:nvPr/>
        </p:nvPicPr>
        <p:blipFill>
          <a:blip r:embed="rId24"/>
          <a:stretch>
            <a:fillRect/>
          </a:stretch>
        </p:blipFill>
        <p:spPr>
          <a:xfrm>
            <a:off x="6286512" y="4714884"/>
            <a:ext cx="1362431" cy="504927"/>
          </a:xfrm>
          <a:prstGeom prst="rect">
            <a:avLst/>
          </a:prstGeom>
        </p:spPr>
      </p:pic>
      <p:pic>
        <p:nvPicPr>
          <p:cNvPr id="53" name="图片 52" descr="22 三维网.JPG"/>
          <p:cNvPicPr>
            <a:picLocks noChangeAspect="1"/>
          </p:cNvPicPr>
          <p:nvPr/>
        </p:nvPicPr>
        <p:blipFill>
          <a:blip r:embed="rId25"/>
          <a:stretch>
            <a:fillRect/>
          </a:stretch>
        </p:blipFill>
        <p:spPr>
          <a:xfrm>
            <a:off x="7988521" y="4929198"/>
            <a:ext cx="1155479" cy="444859"/>
          </a:xfrm>
          <a:prstGeom prst="rect">
            <a:avLst/>
          </a:prstGeom>
        </p:spPr>
      </p:pic>
      <p:pic>
        <p:nvPicPr>
          <p:cNvPr id="54" name="图片 53" descr="23 中国制造业信息化.JPG"/>
          <p:cNvPicPr>
            <a:picLocks noChangeAspect="1"/>
          </p:cNvPicPr>
          <p:nvPr/>
        </p:nvPicPr>
        <p:blipFill>
          <a:blip r:embed="rId26"/>
          <a:stretch>
            <a:fillRect/>
          </a:stretch>
        </p:blipFill>
        <p:spPr>
          <a:xfrm>
            <a:off x="6786578" y="5429264"/>
            <a:ext cx="1629171" cy="456351"/>
          </a:xfrm>
          <a:prstGeom prst="rect">
            <a:avLst/>
          </a:prstGeom>
        </p:spPr>
      </p:pic>
      <p:pic>
        <p:nvPicPr>
          <p:cNvPr id="55" name="图片 54" descr="24 CAD_CAM与制造业信息化.JPG"/>
          <p:cNvPicPr>
            <a:picLocks noChangeAspect="1"/>
          </p:cNvPicPr>
          <p:nvPr/>
        </p:nvPicPr>
        <p:blipFill>
          <a:blip r:embed="rId27"/>
          <a:stretch>
            <a:fillRect/>
          </a:stretch>
        </p:blipFill>
        <p:spPr>
          <a:xfrm>
            <a:off x="7716983" y="4429132"/>
            <a:ext cx="1427017" cy="433305"/>
          </a:xfrm>
          <a:prstGeom prst="rect">
            <a:avLst/>
          </a:prstGeom>
        </p:spPr>
      </p:pic>
      <p:pic>
        <p:nvPicPr>
          <p:cNvPr id="56" name="图片 55" descr="25 智造网.JPG"/>
          <p:cNvPicPr>
            <a:picLocks noChangeAspect="1"/>
          </p:cNvPicPr>
          <p:nvPr/>
        </p:nvPicPr>
        <p:blipFill>
          <a:blip r:embed="rId28"/>
          <a:stretch>
            <a:fillRect/>
          </a:stretch>
        </p:blipFill>
        <p:spPr>
          <a:xfrm>
            <a:off x="6500826" y="2214554"/>
            <a:ext cx="1299914" cy="415972"/>
          </a:xfrm>
          <a:prstGeom prst="rect">
            <a:avLst/>
          </a:prstGeom>
        </p:spPr>
      </p:pic>
      <p:pic>
        <p:nvPicPr>
          <p:cNvPr id="57" name="图片 56" descr="26 工控网.jpg"/>
          <p:cNvPicPr>
            <a:picLocks noChangeAspect="1"/>
          </p:cNvPicPr>
          <p:nvPr/>
        </p:nvPicPr>
        <p:blipFill>
          <a:blip r:embed="rId29"/>
          <a:stretch>
            <a:fillRect/>
          </a:stretch>
        </p:blipFill>
        <p:spPr>
          <a:xfrm>
            <a:off x="6786578" y="4000504"/>
            <a:ext cx="1574456" cy="403061"/>
          </a:xfrm>
          <a:prstGeom prst="rect">
            <a:avLst/>
          </a:prstGeom>
        </p:spPr>
      </p:pic>
      <p:pic>
        <p:nvPicPr>
          <p:cNvPr id="58" name="图片 57" descr="27 控制网.jpg"/>
          <p:cNvPicPr>
            <a:picLocks noChangeAspect="1"/>
          </p:cNvPicPr>
          <p:nvPr/>
        </p:nvPicPr>
        <p:blipFill>
          <a:blip r:embed="rId30"/>
          <a:stretch>
            <a:fillRect/>
          </a:stretch>
        </p:blipFill>
        <p:spPr>
          <a:xfrm>
            <a:off x="7549438" y="1214422"/>
            <a:ext cx="1594562" cy="539224"/>
          </a:xfrm>
          <a:prstGeom prst="rect">
            <a:avLst/>
          </a:prstGeom>
        </p:spPr>
      </p:pic>
      <p:pic>
        <p:nvPicPr>
          <p:cNvPr id="59" name="图片 58" descr="28 现代制造.JPG"/>
          <p:cNvPicPr>
            <a:picLocks noChangeAspect="1"/>
          </p:cNvPicPr>
          <p:nvPr/>
        </p:nvPicPr>
        <p:blipFill>
          <a:blip r:embed="rId31"/>
          <a:stretch>
            <a:fillRect/>
          </a:stretch>
        </p:blipFill>
        <p:spPr>
          <a:xfrm>
            <a:off x="6357950" y="2643182"/>
            <a:ext cx="1482821" cy="428628"/>
          </a:xfrm>
          <a:prstGeom prst="rect">
            <a:avLst/>
          </a:prstGeom>
        </p:spPr>
      </p:pic>
      <p:pic>
        <p:nvPicPr>
          <p:cNvPr id="60" name="图片 59" descr="29 自动化博览.jpg"/>
          <p:cNvPicPr>
            <a:picLocks noChangeAspect="1"/>
          </p:cNvPicPr>
          <p:nvPr/>
        </p:nvPicPr>
        <p:blipFill>
          <a:blip r:embed="rId32" cstate="print"/>
          <a:stretch>
            <a:fillRect/>
          </a:stretch>
        </p:blipFill>
        <p:spPr>
          <a:xfrm>
            <a:off x="7824279" y="3357562"/>
            <a:ext cx="1319721" cy="377481"/>
          </a:xfrm>
          <a:prstGeom prst="rect">
            <a:avLst/>
          </a:prstGeom>
        </p:spPr>
      </p:pic>
      <p:sp>
        <p:nvSpPr>
          <p:cNvPr id="33" name="標題 1"/>
          <p:cNvSpPr>
            <a:spLocks noGrp="1"/>
          </p:cNvSpPr>
          <p:nvPr>
            <p:ph type="title"/>
          </p:nvPr>
        </p:nvSpPr>
        <p:spPr>
          <a:xfrm>
            <a:off x="357158" y="285728"/>
            <a:ext cx="8229600" cy="654050"/>
          </a:xfrm>
        </p:spPr>
        <p:txBody>
          <a:bodyPr rtlCol="0">
            <a:noAutofit/>
          </a:bodyPr>
          <a:lstStyle/>
          <a:p>
            <a:pPr algn="l" fontAlgn="auto">
              <a:spcAft>
                <a:spcPts val="0"/>
              </a:spcAft>
              <a:defRPr/>
            </a:pPr>
            <a:r>
              <a:rPr lang="en-US" altLang="zh-TW" sz="3600" dirty="0" smtClean="0">
                <a:solidFill>
                  <a:schemeClr val="tx1">
                    <a:lumMod val="75000"/>
                    <a:lumOff val="25000"/>
                  </a:schemeClr>
                </a:solidFill>
                <a:latin typeface="Arial" pitchFamily="34" charset="0"/>
                <a:ea typeface="方正兰亭黑简体" pitchFamily="2" charset="-122"/>
                <a:cs typeface="Arial" pitchFamily="34" charset="0"/>
              </a:rPr>
              <a:t>2013 TiC100 </a:t>
            </a:r>
            <a:r>
              <a:rPr lang="zh-CN" altLang="en-US" sz="3600" dirty="0" smtClean="0">
                <a:solidFill>
                  <a:schemeClr val="tx1">
                    <a:lumMod val="75000"/>
                    <a:lumOff val="25000"/>
                  </a:schemeClr>
                </a:solidFill>
                <a:latin typeface="Arial" pitchFamily="34" charset="0"/>
                <a:ea typeface="方正兰亭黑简体" pitchFamily="2" charset="-122"/>
                <a:cs typeface="Arial" pitchFamily="34" charset="0"/>
              </a:rPr>
              <a:t>支持企业品牌宣传</a:t>
            </a:r>
            <a:endParaRPr lang="zh-TW" altLang="en-US" sz="3600" dirty="0">
              <a:solidFill>
                <a:schemeClr val="tx1">
                  <a:lumMod val="75000"/>
                  <a:lumOff val="25000"/>
                </a:schemeClr>
              </a:solidFill>
              <a:latin typeface="Arial" pitchFamily="34" charset="0"/>
              <a:ea typeface="方正兰亭黑简体" pitchFamily="2" charset="-122"/>
              <a:cs typeface="Arial" pitchFamily="34"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E:\photo\产学合作\TiC100\2013\TIC100\初赛\初赛集锦.jpg"/>
          <p:cNvPicPr>
            <a:picLocks noChangeAspect="1" noChangeArrowheads="1"/>
          </p:cNvPicPr>
          <p:nvPr/>
        </p:nvPicPr>
        <p:blipFill>
          <a:blip r:embed="rId2" cstate="email"/>
          <a:srcRect/>
          <a:stretch>
            <a:fillRect/>
          </a:stretch>
        </p:blipFill>
        <p:spPr bwMode="auto">
          <a:xfrm>
            <a:off x="2915816" y="4609651"/>
            <a:ext cx="3456384" cy="2248349"/>
          </a:xfrm>
          <a:prstGeom prst="rect">
            <a:avLst/>
          </a:prstGeom>
          <a:noFill/>
        </p:spPr>
      </p:pic>
      <p:pic>
        <p:nvPicPr>
          <p:cNvPr id="32777" name="Picture 9"/>
          <p:cNvPicPr>
            <a:picLocks noChangeAspect="1" noChangeArrowheads="1"/>
          </p:cNvPicPr>
          <p:nvPr/>
        </p:nvPicPr>
        <p:blipFill>
          <a:blip r:embed="rId3" cstate="email"/>
          <a:srcRect/>
          <a:stretch>
            <a:fillRect/>
          </a:stretch>
        </p:blipFill>
        <p:spPr bwMode="auto">
          <a:xfrm>
            <a:off x="6516216" y="4365105"/>
            <a:ext cx="2584800" cy="1649573"/>
          </a:xfrm>
          <a:prstGeom prst="rect">
            <a:avLst/>
          </a:prstGeom>
          <a:noFill/>
          <a:ln w="9525">
            <a:noFill/>
            <a:miter lim="800000"/>
            <a:headEnd/>
            <a:tailEnd/>
          </a:ln>
        </p:spPr>
      </p:pic>
      <p:pic>
        <p:nvPicPr>
          <p:cNvPr id="32776" name="Picture 8"/>
          <p:cNvPicPr>
            <a:picLocks noChangeAspect="1" noChangeArrowheads="1"/>
          </p:cNvPicPr>
          <p:nvPr/>
        </p:nvPicPr>
        <p:blipFill>
          <a:blip r:embed="rId4" cstate="email"/>
          <a:srcRect/>
          <a:stretch>
            <a:fillRect/>
          </a:stretch>
        </p:blipFill>
        <p:spPr bwMode="auto">
          <a:xfrm>
            <a:off x="6543675" y="2708921"/>
            <a:ext cx="2584800" cy="1628519"/>
          </a:xfrm>
          <a:prstGeom prst="rect">
            <a:avLst/>
          </a:prstGeom>
          <a:noFill/>
          <a:ln w="9525">
            <a:noFill/>
            <a:miter lim="800000"/>
            <a:headEnd/>
            <a:tailEnd/>
          </a:ln>
        </p:spPr>
      </p:pic>
      <p:pic>
        <p:nvPicPr>
          <p:cNvPr id="32779" name="Picture 11"/>
          <p:cNvPicPr>
            <a:picLocks noChangeAspect="1" noChangeArrowheads="1"/>
          </p:cNvPicPr>
          <p:nvPr/>
        </p:nvPicPr>
        <p:blipFill>
          <a:blip r:embed="rId5" cstate="email"/>
          <a:srcRect/>
          <a:stretch>
            <a:fillRect/>
          </a:stretch>
        </p:blipFill>
        <p:spPr bwMode="auto">
          <a:xfrm>
            <a:off x="6516216" y="1196752"/>
            <a:ext cx="2584800" cy="1483323"/>
          </a:xfrm>
          <a:prstGeom prst="rect">
            <a:avLst/>
          </a:prstGeom>
          <a:noFill/>
          <a:ln w="9525">
            <a:noFill/>
            <a:miter lim="800000"/>
            <a:headEnd/>
            <a:tailEnd/>
          </a:ln>
        </p:spPr>
      </p:pic>
      <p:pic>
        <p:nvPicPr>
          <p:cNvPr id="32778" name="Picture 10"/>
          <p:cNvPicPr>
            <a:picLocks noChangeAspect="1" noChangeArrowheads="1"/>
          </p:cNvPicPr>
          <p:nvPr/>
        </p:nvPicPr>
        <p:blipFill>
          <a:blip r:embed="rId6" cstate="email"/>
          <a:srcRect/>
          <a:stretch>
            <a:fillRect/>
          </a:stretch>
        </p:blipFill>
        <p:spPr bwMode="auto">
          <a:xfrm>
            <a:off x="93400" y="1268760"/>
            <a:ext cx="2678400" cy="1667486"/>
          </a:xfrm>
          <a:prstGeom prst="rect">
            <a:avLst/>
          </a:prstGeom>
          <a:noFill/>
          <a:ln w="9525">
            <a:noFill/>
            <a:miter lim="800000"/>
            <a:headEnd/>
            <a:tailEnd/>
          </a:ln>
        </p:spPr>
      </p:pic>
      <p:pic>
        <p:nvPicPr>
          <p:cNvPr id="32775" name="Picture 7"/>
          <p:cNvPicPr>
            <a:picLocks noChangeAspect="1" noChangeArrowheads="1"/>
          </p:cNvPicPr>
          <p:nvPr/>
        </p:nvPicPr>
        <p:blipFill>
          <a:blip r:embed="rId7" cstate="email"/>
          <a:srcRect/>
          <a:stretch>
            <a:fillRect/>
          </a:stretch>
        </p:blipFill>
        <p:spPr bwMode="auto">
          <a:xfrm>
            <a:off x="23267" y="3044750"/>
            <a:ext cx="2676525" cy="1176338"/>
          </a:xfrm>
          <a:prstGeom prst="rect">
            <a:avLst/>
          </a:prstGeom>
          <a:noFill/>
          <a:ln w="9525">
            <a:noFill/>
            <a:miter lim="800000"/>
            <a:headEnd/>
            <a:tailEnd/>
          </a:ln>
        </p:spPr>
      </p:pic>
      <p:pic>
        <p:nvPicPr>
          <p:cNvPr id="32774" name="Picture 6"/>
          <p:cNvPicPr>
            <a:picLocks noChangeAspect="1" noChangeArrowheads="1"/>
          </p:cNvPicPr>
          <p:nvPr/>
        </p:nvPicPr>
        <p:blipFill>
          <a:blip r:embed="rId8" cstate="email"/>
          <a:srcRect/>
          <a:stretch>
            <a:fillRect/>
          </a:stretch>
        </p:blipFill>
        <p:spPr bwMode="auto">
          <a:xfrm>
            <a:off x="54892" y="4293457"/>
            <a:ext cx="2678400" cy="1727831"/>
          </a:xfrm>
          <a:prstGeom prst="rect">
            <a:avLst/>
          </a:prstGeom>
          <a:noFill/>
          <a:ln w="9525">
            <a:noFill/>
            <a:miter lim="800000"/>
            <a:headEnd/>
            <a:tailEnd/>
          </a:ln>
        </p:spPr>
      </p:pic>
      <p:graphicFrame>
        <p:nvGraphicFramePr>
          <p:cNvPr id="15" name="資料庫圖表 14"/>
          <p:cNvGraphicFramePr/>
          <p:nvPr/>
        </p:nvGraphicFramePr>
        <p:xfrm>
          <a:off x="1475656" y="476672"/>
          <a:ext cx="6096000" cy="4917440"/>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
        <p:nvSpPr>
          <p:cNvPr id="2" name="標題 1"/>
          <p:cNvSpPr>
            <a:spLocks noGrp="1"/>
          </p:cNvSpPr>
          <p:nvPr>
            <p:ph type="title"/>
          </p:nvPr>
        </p:nvSpPr>
        <p:spPr>
          <a:xfrm>
            <a:off x="518864" y="188640"/>
            <a:ext cx="8229600" cy="994122"/>
          </a:xfrm>
        </p:spPr>
        <p:txBody>
          <a:bodyPr>
            <a:noAutofit/>
          </a:bodyPr>
          <a:lstStyle/>
          <a:p>
            <a:pPr algn="l"/>
            <a:r>
              <a:rPr lang="zh-CN" altLang="en-US" sz="2800" dirty="0" smtClean="0">
                <a:solidFill>
                  <a:schemeClr val="tx1">
                    <a:lumMod val="75000"/>
                    <a:lumOff val="25000"/>
                  </a:schemeClr>
                </a:solidFill>
              </a:rPr>
              <a:t>两岸议题会谈</a:t>
            </a:r>
            <a:r>
              <a:rPr lang="en-US" altLang="zh-CN" sz="2800" dirty="0" smtClean="0">
                <a:solidFill>
                  <a:schemeClr val="tx1">
                    <a:lumMod val="75000"/>
                    <a:lumOff val="25000"/>
                  </a:schemeClr>
                </a:solidFill>
              </a:rPr>
              <a:t>&amp;</a:t>
            </a:r>
            <a:r>
              <a:rPr lang="zh-CN" altLang="en-US" sz="2800" dirty="0" smtClean="0">
                <a:solidFill>
                  <a:schemeClr val="tx1">
                    <a:lumMod val="75000"/>
                    <a:lumOff val="25000"/>
                  </a:schemeClr>
                </a:solidFill>
              </a:rPr>
              <a:t>初赛：出题企业高度投入</a:t>
            </a:r>
            <a:endParaRPr lang="zh-TW" altLang="en-US" sz="2800" dirty="0">
              <a:solidFill>
                <a:schemeClr val="tx1">
                  <a:lumMod val="75000"/>
                  <a:lumOff val="25000"/>
                </a:schemeClr>
              </a:solidFill>
            </a:endParaRPr>
          </a:p>
        </p:txBody>
      </p:sp>
      <p:pic>
        <p:nvPicPr>
          <p:cNvPr id="16" name="Picture 9" descr="http://futureofmarketing.com/wp-content/uploads/2010/10/IBM_logo_transparent.png">
            <a:hlinkClick r:id="rId13"/>
          </p:cNvPr>
          <p:cNvPicPr>
            <a:picLocks noChangeAspect="1" noChangeArrowheads="1"/>
          </p:cNvPicPr>
          <p:nvPr/>
        </p:nvPicPr>
        <p:blipFill>
          <a:blip r:embed="rId14" cstate="email"/>
          <a:srcRect/>
          <a:stretch>
            <a:fillRect/>
          </a:stretch>
        </p:blipFill>
        <p:spPr bwMode="auto">
          <a:xfrm>
            <a:off x="2771800" y="1844824"/>
            <a:ext cx="1601109" cy="837963"/>
          </a:xfrm>
          <a:prstGeom prst="rect">
            <a:avLst/>
          </a:prstGeom>
          <a:noFill/>
        </p:spPr>
      </p:pic>
      <p:pic>
        <p:nvPicPr>
          <p:cNvPr id="32770" name="Picture 2"/>
          <p:cNvPicPr>
            <a:picLocks noChangeAspect="1" noChangeArrowheads="1"/>
          </p:cNvPicPr>
          <p:nvPr/>
        </p:nvPicPr>
        <p:blipFill>
          <a:blip r:embed="rId15" cstate="email"/>
          <a:srcRect/>
          <a:stretch>
            <a:fillRect/>
          </a:stretch>
        </p:blipFill>
        <p:spPr bwMode="auto">
          <a:xfrm>
            <a:off x="3419872" y="3789040"/>
            <a:ext cx="2065973" cy="368618"/>
          </a:xfrm>
          <a:prstGeom prst="rect">
            <a:avLst/>
          </a:prstGeom>
          <a:noFill/>
          <a:ln w="9525">
            <a:noFill/>
            <a:miter lim="800000"/>
            <a:headEnd/>
            <a:tailEnd/>
          </a:ln>
        </p:spPr>
      </p:pic>
      <p:pic>
        <p:nvPicPr>
          <p:cNvPr id="21" name="Picture 11" descr="http://gcis.nat.gov.tw/gb/content/d_goodbread/image/Logo_11-02.png">
            <a:hlinkClick r:id="rId16"/>
          </p:cNvPr>
          <p:cNvPicPr>
            <a:picLocks noChangeAspect="1" noChangeArrowheads="1"/>
          </p:cNvPicPr>
          <p:nvPr/>
        </p:nvPicPr>
        <p:blipFill>
          <a:blip r:embed="rId17" cstate="email"/>
          <a:srcRect/>
          <a:stretch>
            <a:fillRect/>
          </a:stretch>
        </p:blipFill>
        <p:spPr bwMode="auto">
          <a:xfrm>
            <a:off x="4644008" y="2348880"/>
            <a:ext cx="1616072" cy="456390"/>
          </a:xfrm>
          <a:prstGeom prst="rect">
            <a:avLst/>
          </a:prstGeom>
          <a:noFill/>
        </p:spPr>
      </p:pic>
      <p:pic>
        <p:nvPicPr>
          <p:cNvPr id="22" name="Picture 14" descr="C:\Users\jill.tseng\Pictures\iii-1.png"/>
          <p:cNvPicPr>
            <a:picLocks noChangeAspect="1" noChangeArrowheads="1"/>
          </p:cNvPicPr>
          <p:nvPr/>
        </p:nvPicPr>
        <p:blipFill>
          <a:blip r:embed="rId18" cstate="email"/>
          <a:srcRect/>
          <a:stretch>
            <a:fillRect/>
          </a:stretch>
        </p:blipFill>
        <p:spPr bwMode="auto">
          <a:xfrm>
            <a:off x="3563888" y="4221088"/>
            <a:ext cx="1853968" cy="241270"/>
          </a:xfrm>
          <a:prstGeom prst="rect">
            <a:avLst/>
          </a:prstGeom>
          <a:noFill/>
        </p:spPr>
      </p:pic>
      <p:pic>
        <p:nvPicPr>
          <p:cNvPr id="14" name="Picture 2" descr="C:\Documents and Settings\daxin.zheng\桌面\2013制作物\中国电信LOGO-01.jpg"/>
          <p:cNvPicPr>
            <a:picLocks noChangeAspect="1" noChangeArrowheads="1"/>
          </p:cNvPicPr>
          <p:nvPr/>
        </p:nvPicPr>
        <p:blipFill>
          <a:blip r:embed="rId19" cstate="email"/>
          <a:srcRect l="11060" t="17853" r="12472" b="15486"/>
          <a:stretch>
            <a:fillRect/>
          </a:stretch>
        </p:blipFill>
        <p:spPr bwMode="auto">
          <a:xfrm>
            <a:off x="4644008" y="1628800"/>
            <a:ext cx="1512168" cy="549879"/>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立方體 6"/>
          <p:cNvSpPr/>
          <p:nvPr/>
        </p:nvSpPr>
        <p:spPr>
          <a:xfrm>
            <a:off x="4499992" y="1556792"/>
            <a:ext cx="4104456" cy="885796"/>
          </a:xfrm>
          <a:prstGeom prst="cub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zh-CN" sz="2000" b="1" dirty="0" smtClean="0">
                <a:solidFill>
                  <a:schemeClr val="tx2"/>
                </a:solidFill>
                <a:latin typeface="Arial" pitchFamily="34" charset="0"/>
                <a:ea typeface="方正兰亭黑简体" pitchFamily="2" charset="-122"/>
                <a:cs typeface="Arial" pitchFamily="34" charset="0"/>
              </a:rPr>
              <a:t>行业专家领军多元课程</a:t>
            </a:r>
            <a:r>
              <a:rPr lang="en-US" altLang="zh-CN" sz="2000" b="1" dirty="0" smtClean="0">
                <a:solidFill>
                  <a:schemeClr val="tx2"/>
                </a:solidFill>
                <a:latin typeface="Arial" pitchFamily="34" charset="0"/>
                <a:ea typeface="方正兰亭黑简体" pitchFamily="2" charset="-122"/>
                <a:cs typeface="Arial" pitchFamily="34" charset="0"/>
              </a:rPr>
              <a:t>+</a:t>
            </a:r>
            <a:endParaRPr lang="zh-CN" altLang="zh-CN" sz="2000" b="1" dirty="0" smtClean="0">
              <a:solidFill>
                <a:schemeClr val="tx2"/>
              </a:solidFill>
              <a:latin typeface="Arial" pitchFamily="34" charset="0"/>
              <a:ea typeface="方正兰亭黑简体" pitchFamily="2" charset="-122"/>
              <a:cs typeface="Arial" pitchFamily="34" charset="0"/>
            </a:endParaRPr>
          </a:p>
          <a:p>
            <a:r>
              <a:rPr lang="zh-CN" altLang="zh-CN" sz="2000" b="1" dirty="0" smtClean="0">
                <a:solidFill>
                  <a:schemeClr val="tx2"/>
                </a:solidFill>
                <a:latin typeface="Arial" pitchFamily="34" charset="0"/>
                <a:ea typeface="方正兰亭黑简体" pitchFamily="2" charset="-122"/>
                <a:cs typeface="Arial" pitchFamily="34" charset="0"/>
              </a:rPr>
              <a:t>小班教学激荡创意火花</a:t>
            </a:r>
            <a:endParaRPr lang="zh-TW" altLang="en-US" sz="2000" b="1" dirty="0">
              <a:solidFill>
                <a:schemeClr val="tx2"/>
              </a:solidFill>
              <a:latin typeface="Arial" pitchFamily="34" charset="0"/>
              <a:ea typeface="方正兰亭黑简体" pitchFamily="2" charset="-122"/>
              <a:cs typeface="Arial" pitchFamily="34" charset="0"/>
            </a:endParaRPr>
          </a:p>
        </p:txBody>
      </p:sp>
      <p:sp>
        <p:nvSpPr>
          <p:cNvPr id="8" name="立方體 7"/>
          <p:cNvSpPr/>
          <p:nvPr/>
        </p:nvSpPr>
        <p:spPr>
          <a:xfrm>
            <a:off x="4499992" y="2564904"/>
            <a:ext cx="4104456" cy="885796"/>
          </a:xfrm>
          <a:prstGeom prst="cub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zh-CN" sz="2000" b="1" dirty="0" smtClean="0">
                <a:solidFill>
                  <a:schemeClr val="tx2"/>
                </a:solidFill>
                <a:latin typeface="Arial" pitchFamily="34" charset="0"/>
                <a:ea typeface="方正兰亭黑简体" pitchFamily="2" charset="-122"/>
                <a:cs typeface="Arial" pitchFamily="34" charset="0"/>
              </a:rPr>
              <a:t>应届决赛团队特训</a:t>
            </a:r>
            <a:r>
              <a:rPr lang="en-US" altLang="zh-CN" sz="2000" b="1" dirty="0" smtClean="0">
                <a:solidFill>
                  <a:schemeClr val="tx2"/>
                </a:solidFill>
                <a:latin typeface="Arial" pitchFamily="34" charset="0"/>
                <a:ea typeface="方正兰亭黑简体" pitchFamily="2" charset="-122"/>
                <a:cs typeface="Arial" pitchFamily="34" charset="0"/>
              </a:rPr>
              <a:t>+</a:t>
            </a:r>
            <a:endParaRPr lang="zh-CN" altLang="zh-CN" sz="2000" dirty="0" smtClean="0">
              <a:solidFill>
                <a:schemeClr val="tx2"/>
              </a:solidFill>
              <a:latin typeface="Arial" pitchFamily="34" charset="0"/>
              <a:ea typeface="方正兰亭黑简体" pitchFamily="2" charset="-122"/>
              <a:cs typeface="Arial" pitchFamily="34" charset="0"/>
            </a:endParaRPr>
          </a:p>
          <a:p>
            <a:r>
              <a:rPr lang="en-US" altLang="zh-CN" sz="2000" b="1" dirty="0" smtClean="0">
                <a:solidFill>
                  <a:schemeClr val="tx2"/>
                </a:solidFill>
                <a:latin typeface="Arial" pitchFamily="34" charset="0"/>
                <a:ea typeface="方正兰亭黑简体" pitchFamily="2" charset="-122"/>
                <a:cs typeface="Arial" pitchFamily="34" charset="0"/>
              </a:rPr>
              <a:t>TiC100</a:t>
            </a:r>
            <a:r>
              <a:rPr lang="zh-CN" altLang="zh-CN" sz="2000" b="1" dirty="0" smtClean="0">
                <a:solidFill>
                  <a:schemeClr val="tx2"/>
                </a:solidFill>
                <a:latin typeface="Arial" pitchFamily="34" charset="0"/>
                <a:ea typeface="方正兰亭黑简体" pitchFamily="2" charset="-122"/>
                <a:cs typeface="Arial" pitchFamily="34" charset="0"/>
              </a:rPr>
              <a:t>毕业生返校交流</a:t>
            </a:r>
            <a:endParaRPr lang="zh-TW" altLang="en-US" sz="2000" b="1" dirty="0">
              <a:solidFill>
                <a:schemeClr val="tx2"/>
              </a:solidFill>
              <a:latin typeface="Arial" pitchFamily="34" charset="0"/>
              <a:ea typeface="方正兰亭黑简体" pitchFamily="2" charset="-122"/>
              <a:cs typeface="Arial" pitchFamily="34" charset="0"/>
            </a:endParaRPr>
          </a:p>
        </p:txBody>
      </p:sp>
      <p:sp>
        <p:nvSpPr>
          <p:cNvPr id="9" name="立方體 8"/>
          <p:cNvSpPr/>
          <p:nvPr/>
        </p:nvSpPr>
        <p:spPr>
          <a:xfrm>
            <a:off x="4499992" y="4653136"/>
            <a:ext cx="4104456" cy="885796"/>
          </a:xfrm>
          <a:prstGeom prst="cub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zh-CN" sz="2000" b="1" dirty="0" smtClean="0">
                <a:latin typeface="Arial" pitchFamily="34" charset="0"/>
                <a:ea typeface="方正兰亭黑简体" pitchFamily="2" charset="-122"/>
                <a:cs typeface="Arial" pitchFamily="34" charset="0"/>
              </a:rPr>
              <a:t>学员满意度高达</a:t>
            </a:r>
            <a:r>
              <a:rPr lang="en-US" altLang="zh-CN" sz="2000" b="1" dirty="0" smtClean="0">
                <a:latin typeface="Arial" pitchFamily="34" charset="0"/>
                <a:ea typeface="方正兰亭黑简体" pitchFamily="2" charset="-122"/>
                <a:cs typeface="Arial" pitchFamily="34" charset="0"/>
              </a:rPr>
              <a:t>95%</a:t>
            </a:r>
            <a:r>
              <a:rPr lang="en-US" altLang="zh-CN" sz="2000" b="1" baseline="30000" dirty="0" smtClean="0">
                <a:latin typeface="Arial" pitchFamily="34" charset="0"/>
                <a:ea typeface="方正兰亭黑简体" pitchFamily="2" charset="-122"/>
                <a:cs typeface="Arial" pitchFamily="34" charset="0"/>
              </a:rPr>
              <a:t>+</a:t>
            </a:r>
            <a:endParaRPr lang="zh-TW" altLang="en-US" sz="2000" b="1" baseline="30000" dirty="0">
              <a:solidFill>
                <a:schemeClr val="bg1"/>
              </a:solidFill>
              <a:latin typeface="Arial" pitchFamily="34" charset="0"/>
              <a:ea typeface="方正兰亭黑简体" pitchFamily="2" charset="-122"/>
              <a:cs typeface="Arial" pitchFamily="34" charset="0"/>
            </a:endParaRPr>
          </a:p>
        </p:txBody>
      </p:sp>
      <p:sp>
        <p:nvSpPr>
          <p:cNvPr id="2" name="標題 1"/>
          <p:cNvSpPr>
            <a:spLocks noGrp="1"/>
          </p:cNvSpPr>
          <p:nvPr>
            <p:ph type="title"/>
          </p:nvPr>
        </p:nvSpPr>
        <p:spPr>
          <a:xfrm>
            <a:off x="611560" y="332656"/>
            <a:ext cx="8229600" cy="654032"/>
          </a:xfrm>
        </p:spPr>
        <p:txBody>
          <a:bodyPr>
            <a:noAutofit/>
          </a:bodyPr>
          <a:lstStyle/>
          <a:p>
            <a:pPr algn="l"/>
            <a:r>
              <a:rPr lang="zh-CN" altLang="en-US" sz="4000" dirty="0" smtClean="0">
                <a:solidFill>
                  <a:schemeClr val="tx1">
                    <a:lumMod val="75000"/>
                    <a:lumOff val="25000"/>
                  </a:schemeClr>
                </a:solidFill>
                <a:latin typeface="Microsoft JhengHei" pitchFamily="34" charset="-120"/>
                <a:ea typeface="Microsoft JhengHei" pitchFamily="34" charset="-120"/>
                <a:cs typeface="Arial" pitchFamily="34" charset="0"/>
              </a:rPr>
              <a:t>业师讲座</a:t>
            </a:r>
            <a:endParaRPr lang="zh-TW" altLang="en-US" sz="4000" dirty="0">
              <a:solidFill>
                <a:schemeClr val="tx1">
                  <a:lumMod val="75000"/>
                  <a:lumOff val="25000"/>
                </a:schemeClr>
              </a:solidFill>
              <a:latin typeface="Microsoft JhengHei" pitchFamily="34" charset="-120"/>
              <a:ea typeface="Microsoft JhengHei" pitchFamily="34" charset="-120"/>
              <a:cs typeface="Arial" pitchFamily="34" charset="0"/>
            </a:endParaRPr>
          </a:p>
        </p:txBody>
      </p:sp>
      <p:sp>
        <p:nvSpPr>
          <p:cNvPr id="19" name="矩形 18"/>
          <p:cNvSpPr/>
          <p:nvPr/>
        </p:nvSpPr>
        <p:spPr>
          <a:xfrm>
            <a:off x="4572000" y="908720"/>
            <a:ext cx="360040" cy="2160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latin typeface="Arial" pitchFamily="34" charset="0"/>
              <a:ea typeface="方正兰亭黑简体" pitchFamily="2" charset="-122"/>
              <a:cs typeface="Arial" pitchFamily="34" charset="0"/>
            </a:endParaRPr>
          </a:p>
        </p:txBody>
      </p:sp>
      <p:pic>
        <p:nvPicPr>
          <p:cNvPr id="33794" name="Picture 2"/>
          <p:cNvPicPr>
            <a:picLocks noChangeAspect="1" noChangeArrowheads="1"/>
          </p:cNvPicPr>
          <p:nvPr/>
        </p:nvPicPr>
        <p:blipFill>
          <a:blip r:embed="rId3" cstate="email"/>
          <a:srcRect/>
          <a:stretch>
            <a:fillRect/>
          </a:stretch>
        </p:blipFill>
        <p:spPr bwMode="auto">
          <a:xfrm>
            <a:off x="464068" y="3356992"/>
            <a:ext cx="3387852" cy="2397252"/>
          </a:xfrm>
          <a:prstGeom prst="rect">
            <a:avLst/>
          </a:prstGeom>
          <a:noFill/>
          <a:ln w="63500">
            <a:noFill/>
            <a:miter lim="800000"/>
            <a:headEnd/>
            <a:tailEnd/>
          </a:ln>
        </p:spPr>
      </p:pic>
      <p:sp>
        <p:nvSpPr>
          <p:cNvPr id="18" name="矩形圖說文字 17"/>
          <p:cNvSpPr/>
          <p:nvPr/>
        </p:nvSpPr>
        <p:spPr>
          <a:xfrm>
            <a:off x="428572" y="3356992"/>
            <a:ext cx="3419872" cy="2448272"/>
          </a:xfrm>
          <a:prstGeom prst="wedgeRectCallout">
            <a:avLst>
              <a:gd name="adj1" fmla="val 67636"/>
              <a:gd name="adj2" fmla="val -88827"/>
            </a:avLst>
          </a:prstGeom>
          <a:solidFill>
            <a:schemeClr val="accent1">
              <a:alpha val="0"/>
            </a:schemeClr>
          </a:solidFill>
          <a:ln w="63500">
            <a:solidFill>
              <a:srgbClr val="E694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latin typeface="Arial" pitchFamily="34" charset="0"/>
              <a:ea typeface="方正兰亭黑简体" pitchFamily="2" charset="-122"/>
              <a:cs typeface="Arial" pitchFamily="34" charset="0"/>
            </a:endParaRPr>
          </a:p>
        </p:txBody>
      </p:sp>
      <p:sp>
        <p:nvSpPr>
          <p:cNvPr id="10" name="矩形 9"/>
          <p:cNvSpPr/>
          <p:nvPr/>
        </p:nvSpPr>
        <p:spPr>
          <a:xfrm>
            <a:off x="539552" y="1484784"/>
            <a:ext cx="2555776" cy="1200329"/>
          </a:xfrm>
          <a:prstGeom prst="rect">
            <a:avLst/>
          </a:prstGeom>
        </p:spPr>
        <p:txBody>
          <a:bodyPr wrap="square">
            <a:spAutoFit/>
          </a:bodyPr>
          <a:lstStyle/>
          <a:p>
            <a:r>
              <a:rPr lang="zh-CN" altLang="en-US" dirty="0" smtClean="0">
                <a:latin typeface="Arial" pitchFamily="34" charset="0"/>
                <a:ea typeface="方正兰亭黑简体" pitchFamily="2" charset="-122"/>
                <a:cs typeface="Arial" pitchFamily="34" charset="0"/>
              </a:rPr>
              <a:t>时间</a:t>
            </a:r>
            <a:r>
              <a:rPr lang="zh-TW" altLang="en-US" dirty="0" smtClean="0">
                <a:latin typeface="Arial" pitchFamily="34" charset="0"/>
                <a:ea typeface="方正兰亭黑简体" pitchFamily="2" charset="-122"/>
                <a:cs typeface="Arial" pitchFamily="34" charset="0"/>
              </a:rPr>
              <a:t>：</a:t>
            </a:r>
            <a:r>
              <a:rPr lang="en-US" altLang="zh-TW" dirty="0" smtClean="0">
                <a:latin typeface="Arial" pitchFamily="34" charset="0"/>
                <a:ea typeface="方正兰亭黑简体" pitchFamily="2" charset="-122"/>
                <a:cs typeface="Arial" pitchFamily="34" charset="0"/>
              </a:rPr>
              <a:t>2013.06.09</a:t>
            </a:r>
          </a:p>
          <a:p>
            <a:r>
              <a:rPr lang="zh-CN" altLang="en-US" dirty="0" smtClean="0">
                <a:latin typeface="Arial" pitchFamily="34" charset="0"/>
                <a:ea typeface="方正兰亭黑简体" pitchFamily="2" charset="-122"/>
                <a:cs typeface="Arial" pitchFamily="34" charset="0"/>
              </a:rPr>
              <a:t>地点</a:t>
            </a:r>
            <a:r>
              <a:rPr lang="zh-TW" altLang="en-US" dirty="0" smtClean="0">
                <a:latin typeface="Arial" pitchFamily="34" charset="0"/>
                <a:ea typeface="方正兰亭黑简体" pitchFamily="2" charset="-122"/>
                <a:cs typeface="Arial" pitchFamily="34" charset="0"/>
              </a:rPr>
              <a:t>：</a:t>
            </a:r>
            <a:r>
              <a:rPr lang="zh-CN" altLang="en-US" dirty="0" smtClean="0">
                <a:latin typeface="Arial" pitchFamily="34" charset="0"/>
                <a:ea typeface="方正兰亭黑简体" pitchFamily="2" charset="-122"/>
                <a:cs typeface="Arial" pitchFamily="34" charset="0"/>
              </a:rPr>
              <a:t>研华</a:t>
            </a:r>
            <a:r>
              <a:rPr lang="zh-TW" altLang="en-US" dirty="0" smtClean="0">
                <a:latin typeface="Arial" pitchFamily="34" charset="0"/>
                <a:ea typeface="方正兰亭黑简体" pitchFamily="2" charset="-122"/>
                <a:cs typeface="Arial" pitchFamily="34" charset="0"/>
              </a:rPr>
              <a:t>科技</a:t>
            </a:r>
            <a:r>
              <a:rPr lang="zh-CN" altLang="en-US" dirty="0" smtClean="0">
                <a:latin typeface="Arial" pitchFamily="34" charset="0"/>
                <a:ea typeface="方正兰亭黑简体" pitchFamily="2" charset="-122"/>
                <a:cs typeface="Arial" pitchFamily="34" charset="0"/>
              </a:rPr>
              <a:t>总部</a:t>
            </a:r>
            <a:endParaRPr lang="en-US" altLang="zh-TW" dirty="0" smtClean="0">
              <a:latin typeface="Arial" pitchFamily="34" charset="0"/>
              <a:ea typeface="方正兰亭黑简体" pitchFamily="2" charset="-122"/>
              <a:cs typeface="Arial" pitchFamily="34" charset="0"/>
            </a:endParaRPr>
          </a:p>
          <a:p>
            <a:endParaRPr lang="en-US" altLang="zh-TW" dirty="0" smtClean="0">
              <a:latin typeface="Arial" pitchFamily="34" charset="0"/>
              <a:ea typeface="方正兰亭黑简体" pitchFamily="2" charset="-122"/>
              <a:cs typeface="Arial" pitchFamily="34" charset="0"/>
            </a:endParaRPr>
          </a:p>
          <a:p>
            <a:r>
              <a:rPr lang="en-US" altLang="zh-TW" dirty="0" smtClean="0">
                <a:latin typeface="Arial" pitchFamily="34" charset="0"/>
                <a:ea typeface="方正兰亭黑简体" pitchFamily="2" charset="-122"/>
                <a:cs typeface="Arial" pitchFamily="34" charset="0"/>
              </a:rPr>
              <a:t>Workshop</a:t>
            </a:r>
            <a:r>
              <a:rPr lang="zh-CN" altLang="en-US" dirty="0" smtClean="0">
                <a:latin typeface="Arial" pitchFamily="34" charset="0"/>
                <a:ea typeface="方正兰亭黑简体" pitchFamily="2" charset="-122"/>
                <a:cs typeface="Arial" pitchFamily="34" charset="0"/>
              </a:rPr>
              <a:t>讲师</a:t>
            </a:r>
            <a:r>
              <a:rPr lang="zh-TW" altLang="en-US" dirty="0" smtClean="0">
                <a:latin typeface="Arial" pitchFamily="34" charset="0"/>
                <a:ea typeface="方正兰亭黑简体" pitchFamily="2" charset="-122"/>
                <a:cs typeface="Arial" pitchFamily="34" charset="0"/>
              </a:rPr>
              <a:t>：</a:t>
            </a:r>
          </a:p>
        </p:txBody>
      </p:sp>
      <p:sp>
        <p:nvSpPr>
          <p:cNvPr id="11" name="立方體 10"/>
          <p:cNvSpPr/>
          <p:nvPr/>
        </p:nvSpPr>
        <p:spPr>
          <a:xfrm>
            <a:off x="4499992" y="3645024"/>
            <a:ext cx="4104456" cy="885796"/>
          </a:xfrm>
          <a:prstGeom prst="cub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2000" b="1" dirty="0" smtClean="0">
                <a:latin typeface="Arial" pitchFamily="34" charset="0"/>
                <a:ea typeface="方正兰亭黑简体" pitchFamily="2" charset="-122"/>
                <a:cs typeface="Arial" pitchFamily="34" charset="0"/>
              </a:rPr>
              <a:t>40</a:t>
            </a:r>
            <a:r>
              <a:rPr lang="en-US" altLang="zh-CN" sz="2000" b="1" baseline="30000" dirty="0" smtClean="0">
                <a:latin typeface="Arial" pitchFamily="34" charset="0"/>
                <a:ea typeface="方正兰亭黑简体" pitchFamily="2" charset="-122"/>
                <a:cs typeface="Arial" pitchFamily="34" charset="0"/>
              </a:rPr>
              <a:t>+ </a:t>
            </a:r>
            <a:r>
              <a:rPr lang="zh-CN" altLang="zh-CN" sz="2000" b="1" dirty="0" smtClean="0">
                <a:latin typeface="Arial" pitchFamily="34" charset="0"/>
                <a:ea typeface="方正兰亭黑简体" pitchFamily="2" charset="-122"/>
                <a:cs typeface="Arial" pitchFamily="34" charset="0"/>
              </a:rPr>
              <a:t>业师热情参与指导</a:t>
            </a:r>
            <a:endParaRPr lang="zh-TW" altLang="en-US" sz="2000" b="1" dirty="0">
              <a:solidFill>
                <a:schemeClr val="accent1">
                  <a:lumMod val="20000"/>
                  <a:lumOff val="80000"/>
                </a:schemeClr>
              </a:solidFill>
              <a:latin typeface="Arial" pitchFamily="34" charset="0"/>
              <a:ea typeface="方正兰亭黑简体" pitchFamily="2" charset="-122"/>
              <a:cs typeface="Arial" pitchFamily="34"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endParaRPr lang="zh-CN" altLang="en-US"/>
          </a:p>
        </p:txBody>
      </p:sp>
      <p:sp>
        <p:nvSpPr>
          <p:cNvPr id="3" name="内容占位符 2"/>
          <p:cNvSpPr>
            <a:spLocks noGrp="1"/>
          </p:cNvSpPr>
          <p:nvPr>
            <p:ph idx="1"/>
          </p:nvPr>
        </p:nvSpPr>
        <p:spPr/>
        <p:txBody>
          <a:bodyPr/>
          <a:lstStyle/>
          <a:p>
            <a:endParaRPr lang="zh-CN" altLang="en-US" dirty="0"/>
          </a:p>
        </p:txBody>
      </p:sp>
      <p:pic>
        <p:nvPicPr>
          <p:cNvPr id="9" name="Picture 2" descr="E:\photo\产学合作\TiC100\2013\TIC100\总决赛\合成.jpg"/>
          <p:cNvPicPr>
            <a:picLocks noChangeAspect="1" noChangeArrowheads="1"/>
          </p:cNvPicPr>
          <p:nvPr/>
        </p:nvPicPr>
        <p:blipFill>
          <a:blip r:embed="rId2" cstate="email"/>
          <a:srcRect r="33398"/>
          <a:stretch>
            <a:fillRect/>
          </a:stretch>
        </p:blipFill>
        <p:spPr bwMode="auto">
          <a:xfrm>
            <a:off x="4429124" y="2397434"/>
            <a:ext cx="4714876" cy="1674508"/>
          </a:xfrm>
          <a:prstGeom prst="rect">
            <a:avLst/>
          </a:prstGeom>
          <a:noFill/>
        </p:spPr>
      </p:pic>
      <p:pic>
        <p:nvPicPr>
          <p:cNvPr id="14" name="Picture 2" descr="E:\photo\产学合作\TiC100\2013\TIC100\决赛\决赛挑选\三地合成.jpg"/>
          <p:cNvPicPr>
            <a:picLocks noChangeAspect="1" noChangeArrowheads="1"/>
          </p:cNvPicPr>
          <p:nvPr/>
        </p:nvPicPr>
        <p:blipFill>
          <a:blip r:embed="rId3" cstate="email"/>
          <a:srcRect/>
          <a:stretch>
            <a:fillRect/>
          </a:stretch>
        </p:blipFill>
        <p:spPr bwMode="auto">
          <a:xfrm>
            <a:off x="4556187" y="4214818"/>
            <a:ext cx="4587813" cy="1770940"/>
          </a:xfrm>
          <a:prstGeom prst="rect">
            <a:avLst/>
          </a:prstGeom>
          <a:noFill/>
          <a:ln>
            <a:solidFill>
              <a:schemeClr val="tx1"/>
            </a:solidFill>
          </a:ln>
        </p:spPr>
      </p:pic>
      <p:pic>
        <p:nvPicPr>
          <p:cNvPr id="15" name="Picture 2" descr="E:\photo\产学合作\TiC100\2013\TIC100\决赛\决赛挑选\三地合成.jpg"/>
          <p:cNvPicPr>
            <a:picLocks noChangeAspect="1" noChangeArrowheads="1"/>
          </p:cNvPicPr>
          <p:nvPr/>
        </p:nvPicPr>
        <p:blipFill>
          <a:blip r:embed="rId4" cstate="email"/>
          <a:srcRect/>
          <a:stretch>
            <a:fillRect/>
          </a:stretch>
        </p:blipFill>
        <p:spPr bwMode="auto">
          <a:xfrm>
            <a:off x="0" y="4214818"/>
            <a:ext cx="4580091" cy="1750735"/>
          </a:xfrm>
          <a:prstGeom prst="rect">
            <a:avLst/>
          </a:prstGeom>
          <a:noFill/>
          <a:ln>
            <a:solidFill>
              <a:schemeClr val="tx1"/>
            </a:solidFill>
          </a:ln>
        </p:spPr>
      </p:pic>
      <p:pic>
        <p:nvPicPr>
          <p:cNvPr id="8" name="Picture 2" descr="E:\photo\产学合作\TiC100\2013\TIC100\总决赛\合成.jpg"/>
          <p:cNvPicPr>
            <a:picLocks noChangeAspect="1" noChangeArrowheads="1"/>
          </p:cNvPicPr>
          <p:nvPr/>
        </p:nvPicPr>
        <p:blipFill>
          <a:blip r:embed="rId5" cstate="email"/>
          <a:srcRect r="2709"/>
          <a:stretch>
            <a:fillRect/>
          </a:stretch>
        </p:blipFill>
        <p:spPr bwMode="auto">
          <a:xfrm>
            <a:off x="0" y="2357430"/>
            <a:ext cx="4572001" cy="1714512"/>
          </a:xfrm>
          <a:prstGeom prst="rect">
            <a:avLst/>
          </a:prstGeom>
          <a:noFill/>
        </p:spPr>
      </p:pic>
      <p:pic>
        <p:nvPicPr>
          <p:cNvPr id="4098" name="Picture 2"/>
          <p:cNvPicPr>
            <a:picLocks noChangeAspect="1" noChangeArrowheads="1"/>
          </p:cNvPicPr>
          <p:nvPr/>
        </p:nvPicPr>
        <p:blipFill>
          <a:blip r:embed="rId6"/>
          <a:srcRect/>
          <a:stretch>
            <a:fillRect/>
          </a:stretch>
        </p:blipFill>
        <p:spPr bwMode="auto">
          <a:xfrm>
            <a:off x="0" y="214290"/>
            <a:ext cx="9144000" cy="2153606"/>
          </a:xfrm>
          <a:prstGeom prst="rect">
            <a:avLst/>
          </a:prstGeom>
          <a:noFill/>
          <a:ln w="9525">
            <a:noFill/>
            <a:miter lim="800000"/>
            <a:headEnd/>
            <a:tailEnd/>
          </a:ln>
          <a:effectLst/>
        </p:spPr>
      </p:pic>
      <p:sp>
        <p:nvSpPr>
          <p:cNvPr id="17" name="矩形 16"/>
          <p:cNvSpPr/>
          <p:nvPr/>
        </p:nvSpPr>
        <p:spPr>
          <a:xfrm>
            <a:off x="2285984" y="2357430"/>
            <a:ext cx="4500594" cy="1714512"/>
          </a:xfrm>
          <a:prstGeom prst="rect">
            <a:avLst/>
          </a:prstGeom>
          <a:solidFill>
            <a:schemeClr val="accent6">
              <a:lumMod val="20000"/>
              <a:lumOff val="80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zh-CN" altLang="en-US" sz="4000" dirty="0" smtClean="0">
                <a:solidFill>
                  <a:schemeClr val="tx1"/>
                </a:solidFill>
                <a:latin typeface="微软雅黑" pitchFamily="34" charset="-122"/>
                <a:ea typeface="微软雅黑" pitchFamily="34" charset="-122"/>
              </a:rPr>
              <a:t>往届精彩回顾</a:t>
            </a:r>
            <a:endParaRPr lang="zh-CN" altLang="en-US" sz="4000" dirty="0">
              <a:solidFill>
                <a:schemeClr val="tx1"/>
              </a:solidFill>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endParaRPr lang="zh-CN" altLang="en-US"/>
          </a:p>
        </p:txBody>
      </p:sp>
      <p:sp>
        <p:nvSpPr>
          <p:cNvPr id="3" name="内容占位符 2"/>
          <p:cNvSpPr>
            <a:spLocks noGrp="1"/>
          </p:cNvSpPr>
          <p:nvPr>
            <p:ph idx="1"/>
          </p:nvPr>
        </p:nvSpPr>
        <p:spPr/>
        <p:txBody>
          <a:bodyPr/>
          <a:lstStyle/>
          <a:p>
            <a:endParaRPr lang="zh-CN" altLang="en-US" dirty="0"/>
          </a:p>
        </p:txBody>
      </p:sp>
      <p:pic>
        <p:nvPicPr>
          <p:cNvPr id="9" name="Picture 2" descr="E:\photo\产学合作\TiC100\2013\TIC100\总决赛\合成.jpg"/>
          <p:cNvPicPr>
            <a:picLocks noChangeAspect="1" noChangeArrowheads="1"/>
          </p:cNvPicPr>
          <p:nvPr/>
        </p:nvPicPr>
        <p:blipFill>
          <a:blip r:embed="rId2" cstate="email"/>
          <a:srcRect r="33398"/>
          <a:stretch>
            <a:fillRect/>
          </a:stretch>
        </p:blipFill>
        <p:spPr bwMode="auto">
          <a:xfrm>
            <a:off x="4429124" y="2397434"/>
            <a:ext cx="4714876" cy="1674508"/>
          </a:xfrm>
          <a:prstGeom prst="rect">
            <a:avLst/>
          </a:prstGeom>
          <a:noFill/>
        </p:spPr>
      </p:pic>
      <p:pic>
        <p:nvPicPr>
          <p:cNvPr id="14" name="Picture 2" descr="E:\photo\产学合作\TiC100\2013\TIC100\决赛\决赛挑选\三地合成.jpg"/>
          <p:cNvPicPr>
            <a:picLocks noChangeAspect="1" noChangeArrowheads="1"/>
          </p:cNvPicPr>
          <p:nvPr/>
        </p:nvPicPr>
        <p:blipFill>
          <a:blip r:embed="rId3" cstate="email"/>
          <a:srcRect/>
          <a:stretch>
            <a:fillRect/>
          </a:stretch>
        </p:blipFill>
        <p:spPr bwMode="auto">
          <a:xfrm>
            <a:off x="4556187" y="4214818"/>
            <a:ext cx="4587813" cy="1770940"/>
          </a:xfrm>
          <a:prstGeom prst="rect">
            <a:avLst/>
          </a:prstGeom>
          <a:noFill/>
          <a:ln>
            <a:solidFill>
              <a:schemeClr val="tx1"/>
            </a:solidFill>
          </a:ln>
        </p:spPr>
      </p:pic>
      <p:pic>
        <p:nvPicPr>
          <p:cNvPr id="15" name="Picture 2" descr="E:\photo\产学合作\TiC100\2013\TIC100\决赛\决赛挑选\三地合成.jpg"/>
          <p:cNvPicPr>
            <a:picLocks noChangeAspect="1" noChangeArrowheads="1"/>
          </p:cNvPicPr>
          <p:nvPr/>
        </p:nvPicPr>
        <p:blipFill>
          <a:blip r:embed="rId4" cstate="email"/>
          <a:srcRect/>
          <a:stretch>
            <a:fillRect/>
          </a:stretch>
        </p:blipFill>
        <p:spPr bwMode="auto">
          <a:xfrm>
            <a:off x="0" y="4214818"/>
            <a:ext cx="4580091" cy="1750735"/>
          </a:xfrm>
          <a:prstGeom prst="rect">
            <a:avLst/>
          </a:prstGeom>
          <a:noFill/>
          <a:ln>
            <a:solidFill>
              <a:schemeClr val="tx1"/>
            </a:solidFill>
          </a:ln>
        </p:spPr>
      </p:pic>
      <p:pic>
        <p:nvPicPr>
          <p:cNvPr id="8" name="Picture 2" descr="E:\photo\产学合作\TiC100\2013\TIC100\总决赛\合成.jpg"/>
          <p:cNvPicPr>
            <a:picLocks noChangeAspect="1" noChangeArrowheads="1"/>
          </p:cNvPicPr>
          <p:nvPr/>
        </p:nvPicPr>
        <p:blipFill>
          <a:blip r:embed="rId5" cstate="email"/>
          <a:srcRect r="2709"/>
          <a:stretch>
            <a:fillRect/>
          </a:stretch>
        </p:blipFill>
        <p:spPr bwMode="auto">
          <a:xfrm>
            <a:off x="0" y="2357430"/>
            <a:ext cx="4572001" cy="1714512"/>
          </a:xfrm>
          <a:prstGeom prst="rect">
            <a:avLst/>
          </a:prstGeom>
          <a:noFill/>
        </p:spPr>
      </p:pic>
      <p:pic>
        <p:nvPicPr>
          <p:cNvPr id="4098" name="Picture 2"/>
          <p:cNvPicPr>
            <a:picLocks noChangeAspect="1" noChangeArrowheads="1"/>
          </p:cNvPicPr>
          <p:nvPr/>
        </p:nvPicPr>
        <p:blipFill>
          <a:blip r:embed="rId6"/>
          <a:srcRect/>
          <a:stretch>
            <a:fillRect/>
          </a:stretch>
        </p:blipFill>
        <p:spPr bwMode="auto">
          <a:xfrm>
            <a:off x="0" y="214290"/>
            <a:ext cx="9144000" cy="2153606"/>
          </a:xfrm>
          <a:prstGeom prst="rect">
            <a:avLst/>
          </a:prstGeom>
          <a:noFill/>
          <a:ln w="9525">
            <a:noFill/>
            <a:miter lim="800000"/>
            <a:headEnd/>
            <a:tailEnd/>
          </a:ln>
          <a:effectLst/>
        </p:spPr>
      </p:pic>
      <p:sp>
        <p:nvSpPr>
          <p:cNvPr id="17" name="矩形 16"/>
          <p:cNvSpPr/>
          <p:nvPr/>
        </p:nvSpPr>
        <p:spPr>
          <a:xfrm>
            <a:off x="0" y="0"/>
            <a:ext cx="9144000" cy="6000768"/>
          </a:xfrm>
          <a:prstGeom prst="rect">
            <a:avLst/>
          </a:prstGeom>
          <a:solidFill>
            <a:srgbClr val="F9F9F9">
              <a:alpha val="6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dirty="0">
              <a:solidFill>
                <a:schemeClr val="tx1"/>
              </a:solidFill>
              <a:latin typeface="微软雅黑" pitchFamily="34" charset="-122"/>
              <a:ea typeface="微软雅黑" pitchFamily="34" charset="-122"/>
            </a:endParaRPr>
          </a:p>
        </p:txBody>
      </p:sp>
      <p:sp>
        <p:nvSpPr>
          <p:cNvPr id="10" name="矩形 9"/>
          <p:cNvSpPr/>
          <p:nvPr/>
        </p:nvSpPr>
        <p:spPr>
          <a:xfrm>
            <a:off x="2143108" y="2357430"/>
            <a:ext cx="4786346" cy="1714512"/>
          </a:xfrm>
          <a:prstGeom prst="rect">
            <a:avLst/>
          </a:prstGeom>
          <a:solidFill>
            <a:schemeClr val="accent6">
              <a:lumMod val="20000"/>
              <a:lumOff val="80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zh-CN" altLang="en-US" sz="4000" b="1" dirty="0" smtClean="0">
                <a:solidFill>
                  <a:schemeClr val="accent6"/>
                </a:solidFill>
                <a:latin typeface="微软雅黑" pitchFamily="34" charset="-122"/>
                <a:ea typeface="微软雅黑" pitchFamily="34" charset="-122"/>
              </a:rPr>
              <a:t>今年期待有你的加入</a:t>
            </a:r>
            <a:endParaRPr lang="zh-CN" altLang="en-US" sz="4000" b="1" dirty="0">
              <a:solidFill>
                <a:schemeClr val="accent6"/>
              </a:solidFill>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3"/>
          <p:cNvPicPr>
            <a:picLocks noChangeAspect="1" noChangeArrowheads="1"/>
          </p:cNvPicPr>
          <p:nvPr/>
        </p:nvPicPr>
        <p:blipFill>
          <a:blip r:embed="rId2" cstate="print"/>
          <a:srcRect l="418"/>
          <a:stretch>
            <a:fillRect/>
          </a:stretch>
        </p:blipFill>
        <p:spPr bwMode="auto">
          <a:xfrm>
            <a:off x="0" y="-257577"/>
            <a:ext cx="9205155" cy="715769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p:cNvPicPr>
            <a:picLocks noChangeAspect="1" noChangeArrowheads="1"/>
          </p:cNvPicPr>
          <p:nvPr/>
        </p:nvPicPr>
        <p:blipFill>
          <a:blip r:embed="rId3"/>
          <a:srcRect/>
          <a:stretch>
            <a:fillRect/>
          </a:stretch>
        </p:blipFill>
        <p:spPr bwMode="auto">
          <a:xfrm>
            <a:off x="5448708" y="4000504"/>
            <a:ext cx="3695292" cy="2062167"/>
          </a:xfrm>
          <a:prstGeom prst="rect">
            <a:avLst/>
          </a:prstGeom>
          <a:noFill/>
          <a:ln w="9525">
            <a:noFill/>
            <a:miter lim="800000"/>
            <a:headEnd/>
            <a:tailEnd/>
          </a:ln>
          <a:effectLst/>
        </p:spPr>
      </p:pic>
      <p:sp>
        <p:nvSpPr>
          <p:cNvPr id="4" name="Rectangle 2"/>
          <p:cNvSpPr>
            <a:spLocks noGrp="1" noRot="1" noChangeArrowheads="1"/>
          </p:cNvSpPr>
          <p:nvPr>
            <p:ph type="title" idx="4294967295"/>
          </p:nvPr>
        </p:nvSpPr>
        <p:spPr>
          <a:xfrm>
            <a:off x="394340" y="262909"/>
            <a:ext cx="8149158" cy="692150"/>
          </a:xfrm>
        </p:spPr>
        <p:txBody>
          <a:bodyPr>
            <a:normAutofit/>
          </a:bodyPr>
          <a:lstStyle/>
          <a:p>
            <a:pPr eaLnBrk="1" hangingPunct="1">
              <a:defRPr/>
            </a:pPr>
            <a:r>
              <a:rPr lang="zh-CN" altLang="en-US" sz="3600" b="1" dirty="0" smtClean="0">
                <a:solidFill>
                  <a:srgbClr val="000099"/>
                </a:solidFill>
                <a:latin typeface="微软雅黑" pitchFamily="34" charset="-122"/>
                <a:ea typeface="微软雅黑" pitchFamily="34" charset="-122"/>
                <a:cs typeface="Tahoma" pitchFamily="34" charset="0"/>
              </a:rPr>
              <a:t>研华文教基金会介绍</a:t>
            </a:r>
            <a:endParaRPr lang="en-US" altLang="zh-TW" sz="3600" b="1" dirty="0" smtClean="0">
              <a:solidFill>
                <a:srgbClr val="000099"/>
              </a:solidFill>
              <a:latin typeface="微软雅黑" pitchFamily="34" charset="-122"/>
              <a:ea typeface="微软雅黑" pitchFamily="34" charset="-122"/>
              <a:cs typeface="Tahoma" pitchFamily="34" charset="0"/>
            </a:endParaRPr>
          </a:p>
        </p:txBody>
      </p:sp>
      <p:sp>
        <p:nvSpPr>
          <p:cNvPr id="5" name="Rectangle 3"/>
          <p:cNvSpPr>
            <a:spLocks noChangeArrowheads="1"/>
          </p:cNvSpPr>
          <p:nvPr/>
        </p:nvSpPr>
        <p:spPr bwMode="auto">
          <a:xfrm>
            <a:off x="2714612" y="928670"/>
            <a:ext cx="6006690" cy="3017838"/>
          </a:xfrm>
          <a:prstGeom prst="rect">
            <a:avLst/>
          </a:prstGeom>
          <a:noFill/>
          <a:ln w="9525">
            <a:noFill/>
            <a:miter lim="800000"/>
            <a:headEnd/>
            <a:tailEnd/>
          </a:ln>
        </p:spPr>
        <p:txBody>
          <a:bodyPr/>
          <a:lstStyle/>
          <a:p>
            <a:pPr marL="342900" indent="-342900">
              <a:spcBef>
                <a:spcPct val="20000"/>
              </a:spcBef>
              <a:buClr>
                <a:srgbClr val="000099"/>
              </a:buClr>
              <a:buSzPct val="80000"/>
              <a:buFont typeface="Wingdings" pitchFamily="2" charset="2"/>
              <a:buChar char="§"/>
              <a:defRPr/>
            </a:pPr>
            <a:r>
              <a:rPr lang="en-US" altLang="zh-CN" sz="2000" b="1" i="0" dirty="0" smtClean="0">
                <a:solidFill>
                  <a:schemeClr val="tx1">
                    <a:lumMod val="85000"/>
                    <a:lumOff val="15000"/>
                  </a:schemeClr>
                </a:solidFill>
                <a:latin typeface="微软雅黑" pitchFamily="34" charset="-122"/>
                <a:ea typeface="微软雅黑" pitchFamily="34" charset="-122"/>
              </a:rPr>
              <a:t>1997</a:t>
            </a:r>
            <a:r>
              <a:rPr lang="zh-CN" altLang="en-US" sz="2000" b="1" i="0" dirty="0" smtClean="0">
                <a:solidFill>
                  <a:schemeClr val="tx1">
                    <a:lumMod val="85000"/>
                    <a:lumOff val="15000"/>
                  </a:schemeClr>
                </a:solidFill>
                <a:latin typeface="微软雅黑" pitchFamily="34" charset="-122"/>
                <a:ea typeface="微软雅黑" pitchFamily="34" charset="-122"/>
              </a:rPr>
              <a:t>年成立于台湾</a:t>
            </a:r>
            <a:endParaRPr lang="en-US" altLang="zh-CN" sz="2000" b="1" i="0" dirty="0" smtClean="0">
              <a:solidFill>
                <a:schemeClr val="tx1">
                  <a:lumMod val="85000"/>
                  <a:lumOff val="15000"/>
                </a:schemeClr>
              </a:solidFill>
              <a:latin typeface="微软雅黑" pitchFamily="34" charset="-122"/>
              <a:ea typeface="微软雅黑" pitchFamily="34" charset="-122"/>
            </a:endParaRPr>
          </a:p>
          <a:p>
            <a:pPr marL="342900" indent="-342900">
              <a:spcBef>
                <a:spcPct val="20000"/>
              </a:spcBef>
              <a:buClr>
                <a:srgbClr val="000099"/>
              </a:buClr>
              <a:buSzPct val="80000"/>
              <a:buFont typeface="Wingdings" pitchFamily="2" charset="2"/>
              <a:buChar char="§"/>
              <a:defRPr/>
            </a:pPr>
            <a:r>
              <a:rPr lang="en-US" altLang="zh-CN" sz="2000" b="1" i="0" dirty="0" smtClean="0">
                <a:solidFill>
                  <a:schemeClr val="tx1">
                    <a:lumMod val="85000"/>
                    <a:lumOff val="15000"/>
                  </a:schemeClr>
                </a:solidFill>
                <a:latin typeface="微软雅黑" pitchFamily="34" charset="-122"/>
                <a:ea typeface="微软雅黑" pitchFamily="34" charset="-122"/>
              </a:rPr>
              <a:t>2013</a:t>
            </a:r>
            <a:r>
              <a:rPr lang="zh-CN" altLang="en-US" sz="2000" b="1" i="0" dirty="0" smtClean="0">
                <a:solidFill>
                  <a:schemeClr val="tx1">
                    <a:lumMod val="85000"/>
                    <a:lumOff val="15000"/>
                  </a:schemeClr>
                </a:solidFill>
                <a:latin typeface="微软雅黑" pitchFamily="34" charset="-122"/>
                <a:ea typeface="微软雅黑" pitchFamily="34" charset="-122"/>
              </a:rPr>
              <a:t>年北京代表处正式成立</a:t>
            </a:r>
            <a:endParaRPr lang="en-US" altLang="zh-CN" sz="2000" b="1" i="0" dirty="0">
              <a:solidFill>
                <a:schemeClr val="tx1">
                  <a:lumMod val="85000"/>
                  <a:lumOff val="15000"/>
                </a:schemeClr>
              </a:solidFill>
              <a:latin typeface="微软雅黑" pitchFamily="34" charset="-122"/>
              <a:ea typeface="微软雅黑" pitchFamily="34" charset="-122"/>
            </a:endParaRPr>
          </a:p>
          <a:p>
            <a:pPr marL="342900" indent="-342900">
              <a:spcBef>
                <a:spcPct val="20000"/>
              </a:spcBef>
              <a:buClr>
                <a:srgbClr val="000099"/>
              </a:buClr>
              <a:buSzPct val="80000"/>
              <a:buFont typeface="Wingdings" pitchFamily="2" charset="2"/>
              <a:buChar char="§"/>
              <a:defRPr/>
            </a:pPr>
            <a:r>
              <a:rPr lang="zh-CN" altLang="en-US" sz="2000" b="1" i="0" dirty="0">
                <a:solidFill>
                  <a:schemeClr val="tx1">
                    <a:lumMod val="85000"/>
                    <a:lumOff val="15000"/>
                  </a:schemeClr>
                </a:solidFill>
                <a:latin typeface="微软雅黑" pitchFamily="34" charset="-122"/>
                <a:ea typeface="微软雅黑" pitchFamily="34" charset="-122"/>
              </a:rPr>
              <a:t>爱、学习、贡献</a:t>
            </a:r>
            <a:endParaRPr lang="en-US" altLang="zh-TW" sz="2000" b="1" i="0" dirty="0">
              <a:solidFill>
                <a:schemeClr val="tx1">
                  <a:lumMod val="85000"/>
                  <a:lumOff val="15000"/>
                </a:schemeClr>
              </a:solidFill>
              <a:latin typeface="微软雅黑" pitchFamily="34" charset="-122"/>
              <a:ea typeface="微软雅黑" pitchFamily="34" charset="-122"/>
            </a:endParaRPr>
          </a:p>
          <a:p>
            <a:pPr marL="342900" indent="-342900">
              <a:spcBef>
                <a:spcPct val="20000"/>
              </a:spcBef>
              <a:buClr>
                <a:srgbClr val="000099"/>
              </a:buClr>
              <a:buSzPct val="80000"/>
              <a:buFont typeface="Wingdings" pitchFamily="2" charset="2"/>
              <a:buChar char="§"/>
              <a:defRPr/>
            </a:pPr>
            <a:r>
              <a:rPr lang="zh-CN" altLang="en-US" sz="2000" b="1" i="0" dirty="0" smtClean="0">
                <a:solidFill>
                  <a:schemeClr val="tx1">
                    <a:lumMod val="85000"/>
                    <a:lumOff val="15000"/>
                  </a:schemeClr>
                </a:solidFill>
                <a:latin typeface="微软雅黑" pitchFamily="34" charset="-122"/>
                <a:ea typeface="微软雅黑" pitchFamily="34" charset="-122"/>
              </a:rPr>
              <a:t>主题项目</a:t>
            </a:r>
            <a:endParaRPr lang="en-US" altLang="zh-TW" sz="1400" b="1" i="0" dirty="0">
              <a:solidFill>
                <a:schemeClr val="accent6"/>
              </a:solidFill>
              <a:effectLst>
                <a:outerShdw blurRad="38100" dist="38100" dir="2700000" algn="tl">
                  <a:srgbClr val="000000">
                    <a:alpha val="43137"/>
                  </a:srgbClr>
                </a:outerShdw>
              </a:effectLst>
              <a:latin typeface="微软雅黑" pitchFamily="34" charset="-122"/>
              <a:ea typeface="微软雅黑" pitchFamily="34" charset="-122"/>
            </a:endParaRPr>
          </a:p>
          <a:p>
            <a:pPr marL="742950" lvl="1" indent="-285750">
              <a:spcBef>
                <a:spcPct val="20000"/>
              </a:spcBef>
              <a:buClr>
                <a:srgbClr val="000099"/>
              </a:buClr>
              <a:buSzPct val="70000"/>
              <a:buFont typeface="Wingdings" pitchFamily="2" charset="2"/>
              <a:buChar char="ü"/>
              <a:defRPr/>
            </a:pPr>
            <a:r>
              <a:rPr lang="zh-CN" altLang="en-US" sz="1600" dirty="0" smtClean="0">
                <a:solidFill>
                  <a:schemeClr val="tx1">
                    <a:lumMod val="85000"/>
                    <a:lumOff val="15000"/>
                  </a:schemeClr>
                </a:solidFill>
                <a:latin typeface="微软雅黑" pitchFamily="34" charset="-122"/>
                <a:ea typeface="微软雅黑" pitchFamily="34" charset="-122"/>
              </a:rPr>
              <a:t>产学合作，</a:t>
            </a:r>
            <a:r>
              <a:rPr lang="en-US" altLang="zh-CN" sz="1600" dirty="0" smtClean="0">
                <a:solidFill>
                  <a:schemeClr val="tx1">
                    <a:lumMod val="85000"/>
                    <a:lumOff val="15000"/>
                  </a:schemeClr>
                </a:solidFill>
                <a:latin typeface="微软雅黑" pitchFamily="34" charset="-122"/>
                <a:ea typeface="微软雅黑" pitchFamily="34" charset="-122"/>
              </a:rPr>
              <a:t>TiC100</a:t>
            </a:r>
            <a:r>
              <a:rPr lang="zh-CN" altLang="en-US" sz="1600" dirty="0" smtClean="0">
                <a:solidFill>
                  <a:schemeClr val="tx1">
                    <a:lumMod val="85000"/>
                    <a:lumOff val="15000"/>
                  </a:schemeClr>
                </a:solidFill>
                <a:latin typeface="微软雅黑" pitchFamily="34" charset="-122"/>
                <a:ea typeface="微软雅黑" pitchFamily="34" charset="-122"/>
              </a:rPr>
              <a:t>大赛</a:t>
            </a:r>
            <a:endParaRPr lang="en-US" altLang="zh-CN" sz="1600" dirty="0" smtClean="0">
              <a:solidFill>
                <a:schemeClr val="tx1">
                  <a:lumMod val="85000"/>
                  <a:lumOff val="15000"/>
                </a:schemeClr>
              </a:solidFill>
              <a:latin typeface="微软雅黑" pitchFamily="34" charset="-122"/>
              <a:ea typeface="微软雅黑" pitchFamily="34" charset="-122"/>
            </a:endParaRPr>
          </a:p>
          <a:p>
            <a:pPr marL="742950" lvl="1" indent="-285750">
              <a:spcBef>
                <a:spcPct val="20000"/>
              </a:spcBef>
              <a:buClr>
                <a:srgbClr val="000099"/>
              </a:buClr>
              <a:buSzPct val="70000"/>
              <a:buFont typeface="Wingdings" pitchFamily="2" charset="2"/>
              <a:buChar char="ü"/>
              <a:defRPr/>
            </a:pPr>
            <a:r>
              <a:rPr lang="zh-CN" altLang="en-US" sz="1600" dirty="0" smtClean="0">
                <a:solidFill>
                  <a:schemeClr val="tx1">
                    <a:lumMod val="85000"/>
                    <a:lumOff val="15000"/>
                  </a:schemeClr>
                </a:solidFill>
                <a:latin typeface="微软雅黑" pitchFamily="34" charset="-122"/>
                <a:ea typeface="微软雅黑" pitchFamily="34" charset="-122"/>
              </a:rPr>
              <a:t>“橙色天空”大学生暑期实习计划</a:t>
            </a:r>
            <a:endParaRPr lang="en-US" altLang="zh-CN" sz="1600" dirty="0" smtClean="0">
              <a:solidFill>
                <a:schemeClr val="tx1">
                  <a:lumMod val="85000"/>
                  <a:lumOff val="15000"/>
                </a:schemeClr>
              </a:solidFill>
              <a:latin typeface="微软雅黑" pitchFamily="34" charset="-122"/>
              <a:ea typeface="微软雅黑" pitchFamily="34" charset="-122"/>
            </a:endParaRPr>
          </a:p>
          <a:p>
            <a:pPr marL="742950" lvl="1" indent="-285750">
              <a:spcBef>
                <a:spcPct val="20000"/>
              </a:spcBef>
              <a:buClr>
                <a:srgbClr val="000099"/>
              </a:buClr>
              <a:buSzPct val="70000"/>
              <a:buFont typeface="Wingdings" pitchFamily="2" charset="2"/>
              <a:buChar char="ü"/>
              <a:defRPr/>
            </a:pPr>
            <a:r>
              <a:rPr lang="zh-CN" altLang="en-US" sz="1600" dirty="0" smtClean="0">
                <a:solidFill>
                  <a:schemeClr val="tx1">
                    <a:lumMod val="85000"/>
                    <a:lumOff val="15000"/>
                  </a:schemeClr>
                </a:solidFill>
                <a:latin typeface="微软雅黑" pitchFamily="34" charset="-122"/>
                <a:ea typeface="微软雅黑" pitchFamily="34" charset="-122"/>
              </a:rPr>
              <a:t>校园成长营 </a:t>
            </a:r>
            <a:r>
              <a:rPr lang="en-US" altLang="zh-CN" sz="1600" dirty="0" smtClean="0">
                <a:solidFill>
                  <a:schemeClr val="tx1">
                    <a:lumMod val="85000"/>
                    <a:lumOff val="15000"/>
                  </a:schemeClr>
                </a:solidFill>
                <a:latin typeface="微软雅黑" pitchFamily="34" charset="-122"/>
                <a:ea typeface="微软雅黑" pitchFamily="34" charset="-122"/>
              </a:rPr>
              <a:t>(</a:t>
            </a:r>
            <a:r>
              <a:rPr lang="en-US" altLang="zh-TW" sz="1600" dirty="0" err="1" smtClean="0">
                <a:solidFill>
                  <a:schemeClr val="tx1">
                    <a:lumMod val="85000"/>
                    <a:lumOff val="15000"/>
                  </a:schemeClr>
                </a:solidFill>
                <a:latin typeface="微软雅黑" pitchFamily="34" charset="-122"/>
                <a:ea typeface="微软雅黑" pitchFamily="34" charset="-122"/>
              </a:rPr>
              <a:t>inCampus</a:t>
            </a:r>
            <a:r>
              <a:rPr lang="en-US" altLang="zh-TW" sz="1600" dirty="0" smtClean="0">
                <a:solidFill>
                  <a:schemeClr val="tx1">
                    <a:lumMod val="85000"/>
                    <a:lumOff val="15000"/>
                  </a:schemeClr>
                </a:solidFill>
                <a:latin typeface="微软雅黑" pitchFamily="34" charset="-122"/>
                <a:ea typeface="微软雅黑" pitchFamily="34" charset="-122"/>
              </a:rPr>
              <a:t> Workshop)</a:t>
            </a:r>
            <a:endParaRPr lang="en-US" altLang="zh-CN" sz="1600" dirty="0" smtClean="0">
              <a:solidFill>
                <a:schemeClr val="tx1">
                  <a:lumMod val="85000"/>
                  <a:lumOff val="15000"/>
                </a:schemeClr>
              </a:solidFill>
              <a:latin typeface="微软雅黑" pitchFamily="34" charset="-122"/>
              <a:ea typeface="微软雅黑" pitchFamily="34" charset="-122"/>
            </a:endParaRPr>
          </a:p>
          <a:p>
            <a:pPr marL="742950" lvl="1" indent="-285750">
              <a:spcBef>
                <a:spcPct val="20000"/>
              </a:spcBef>
              <a:buClr>
                <a:srgbClr val="000099"/>
              </a:buClr>
              <a:buSzPct val="70000"/>
              <a:buFont typeface="Wingdings" pitchFamily="2" charset="2"/>
              <a:buChar char="ü"/>
              <a:defRPr/>
            </a:pPr>
            <a:r>
              <a:rPr lang="en-US" altLang="zh-CN" sz="1600" i="0" dirty="0" smtClean="0">
                <a:solidFill>
                  <a:schemeClr val="tx1">
                    <a:lumMod val="85000"/>
                    <a:lumOff val="15000"/>
                  </a:schemeClr>
                </a:solidFill>
                <a:latin typeface="微软雅黑" pitchFamily="34" charset="-122"/>
                <a:ea typeface="微软雅黑" pitchFamily="34" charset="-122"/>
              </a:rPr>
              <a:t>CEO</a:t>
            </a:r>
            <a:r>
              <a:rPr lang="zh-CN" altLang="en-US" sz="1600" i="0" dirty="0" smtClean="0">
                <a:solidFill>
                  <a:schemeClr val="tx1">
                    <a:lumMod val="85000"/>
                    <a:lumOff val="15000"/>
                  </a:schemeClr>
                </a:solidFill>
                <a:latin typeface="微软雅黑" pitchFamily="34" charset="-122"/>
                <a:ea typeface="微软雅黑" pitchFamily="34" charset="-122"/>
              </a:rPr>
              <a:t>管理读书会</a:t>
            </a:r>
            <a:endParaRPr lang="en-US" altLang="zh-CN" sz="1600" i="0" dirty="0" smtClean="0">
              <a:solidFill>
                <a:schemeClr val="tx1">
                  <a:lumMod val="85000"/>
                  <a:lumOff val="15000"/>
                </a:schemeClr>
              </a:solidFill>
              <a:latin typeface="微软雅黑" pitchFamily="34" charset="-122"/>
              <a:ea typeface="微软雅黑" pitchFamily="34" charset="-122"/>
            </a:endParaRPr>
          </a:p>
          <a:p>
            <a:pPr marL="742950" lvl="1" indent="-285750">
              <a:spcBef>
                <a:spcPct val="20000"/>
              </a:spcBef>
              <a:buClr>
                <a:srgbClr val="000099"/>
              </a:buClr>
              <a:buSzPct val="70000"/>
              <a:buFont typeface="Times New Roman" pitchFamily="18" charset="0"/>
              <a:buChar char="–"/>
              <a:defRPr/>
            </a:pPr>
            <a:r>
              <a:rPr lang="zh-CN" altLang="en-US" sz="1600" i="0" dirty="0" smtClean="0">
                <a:solidFill>
                  <a:schemeClr val="tx1">
                    <a:lumMod val="85000"/>
                    <a:lumOff val="15000"/>
                  </a:schemeClr>
                </a:solidFill>
                <a:latin typeface="微软雅黑" pitchFamily="34" charset="-122"/>
                <a:ea typeface="微软雅黑" pitchFamily="34" charset="-122"/>
              </a:rPr>
              <a:t>社会公益</a:t>
            </a:r>
            <a:endParaRPr lang="en-US" altLang="zh-TW" sz="1600" i="0" dirty="0" smtClean="0">
              <a:solidFill>
                <a:schemeClr val="tx1">
                  <a:lumMod val="85000"/>
                  <a:lumOff val="15000"/>
                </a:schemeClr>
              </a:solidFill>
              <a:latin typeface="微软雅黑" pitchFamily="34" charset="-122"/>
              <a:ea typeface="微软雅黑" pitchFamily="34" charset="-122"/>
            </a:endParaRPr>
          </a:p>
        </p:txBody>
      </p:sp>
      <p:pic>
        <p:nvPicPr>
          <p:cNvPr id="6" name="Picture 4" descr="Foundation"/>
          <p:cNvPicPr>
            <a:picLocks noChangeAspect="1" noChangeArrowheads="1"/>
          </p:cNvPicPr>
          <p:nvPr/>
        </p:nvPicPr>
        <p:blipFill>
          <a:blip r:embed="rId4" cstate="print">
            <a:clrChange>
              <a:clrFrom>
                <a:srgbClr val="FFFFFF"/>
              </a:clrFrom>
              <a:clrTo>
                <a:srgbClr val="FFFFFF">
                  <a:alpha val="0"/>
                </a:srgbClr>
              </a:clrTo>
            </a:clrChange>
          </a:blip>
          <a:srcRect r="69199"/>
          <a:stretch>
            <a:fillRect/>
          </a:stretch>
        </p:blipFill>
        <p:spPr bwMode="auto">
          <a:xfrm>
            <a:off x="242888" y="1481138"/>
            <a:ext cx="2251075" cy="1652587"/>
          </a:xfrm>
          <a:prstGeom prst="rect">
            <a:avLst/>
          </a:prstGeom>
          <a:noFill/>
          <a:ln w="9525">
            <a:noFill/>
            <a:miter lim="800000"/>
            <a:headEnd/>
            <a:tailEnd/>
          </a:ln>
        </p:spPr>
      </p:pic>
      <p:pic>
        <p:nvPicPr>
          <p:cNvPr id="1028" name="Picture 4"/>
          <p:cNvPicPr>
            <a:picLocks noChangeAspect="1" noChangeArrowheads="1"/>
          </p:cNvPicPr>
          <p:nvPr/>
        </p:nvPicPr>
        <p:blipFill>
          <a:blip r:embed="rId5"/>
          <a:srcRect/>
          <a:stretch>
            <a:fillRect/>
          </a:stretch>
        </p:blipFill>
        <p:spPr bwMode="auto">
          <a:xfrm>
            <a:off x="2643174" y="4029090"/>
            <a:ext cx="3326843" cy="2043116"/>
          </a:xfrm>
          <a:prstGeom prst="rect">
            <a:avLst/>
          </a:prstGeom>
          <a:noFill/>
          <a:ln w="9525">
            <a:noFill/>
            <a:miter lim="800000"/>
            <a:headEnd/>
            <a:tailEnd/>
          </a:ln>
          <a:effectLst/>
        </p:spPr>
      </p:pic>
      <p:pic>
        <p:nvPicPr>
          <p:cNvPr id="1026" name="Picture 2"/>
          <p:cNvPicPr>
            <a:picLocks noChangeAspect="1" noChangeArrowheads="1"/>
          </p:cNvPicPr>
          <p:nvPr/>
        </p:nvPicPr>
        <p:blipFill>
          <a:blip r:embed="rId6"/>
          <a:srcRect/>
          <a:stretch>
            <a:fillRect/>
          </a:stretch>
        </p:blipFill>
        <p:spPr bwMode="auto">
          <a:xfrm>
            <a:off x="0" y="4000504"/>
            <a:ext cx="2609850" cy="20574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標題 1"/>
          <p:cNvSpPr txBox="1">
            <a:spLocks/>
          </p:cNvSpPr>
          <p:nvPr/>
        </p:nvSpPr>
        <p:spPr bwMode="auto">
          <a:xfrm>
            <a:off x="26988" y="0"/>
            <a:ext cx="9144000" cy="692150"/>
          </a:xfrm>
          <a:prstGeom prst="rect">
            <a:avLst/>
          </a:prstGeom>
          <a:noFill/>
          <a:ln w="9525">
            <a:noFill/>
            <a:miter lim="800000"/>
            <a:headEnd/>
            <a:tailEnd/>
          </a:ln>
        </p:spPr>
        <p:txBody>
          <a:bodyPr anchor="ctr" anchorCtr="1"/>
          <a:lstStyle/>
          <a:p>
            <a:pPr algn="ctr" eaLnBrk="0" fontAlgn="ctr" hangingPunct="0">
              <a:lnSpc>
                <a:spcPct val="85000"/>
              </a:lnSpc>
            </a:pPr>
            <a:r>
              <a:rPr lang="zh-CN" altLang="en-US" sz="3000" b="1" dirty="0" smtClean="0">
                <a:solidFill>
                  <a:srgbClr val="002060"/>
                </a:solidFill>
                <a:latin typeface="微软雅黑" pitchFamily="34" charset="-122"/>
                <a:ea typeface="微软雅黑" pitchFamily="34" charset="-122"/>
                <a:cs typeface="SimSun"/>
              </a:rPr>
              <a:t>产学合作的主要</a:t>
            </a:r>
            <a:r>
              <a:rPr lang="zh-CN" altLang="zh-TW" sz="3000" b="1" dirty="0" smtClean="0">
                <a:solidFill>
                  <a:srgbClr val="002060"/>
                </a:solidFill>
                <a:latin typeface="微软雅黑" pitchFamily="34" charset="-122"/>
                <a:ea typeface="微软雅黑" pitchFamily="34" charset="-122"/>
                <a:cs typeface="SimSun"/>
              </a:rPr>
              <a:t>项目</a:t>
            </a:r>
            <a:endParaRPr lang="zh-CN" altLang="en-US" sz="3000" b="1" dirty="0">
              <a:solidFill>
                <a:srgbClr val="002060"/>
              </a:solidFill>
              <a:latin typeface="微软雅黑" pitchFamily="34" charset="-122"/>
              <a:ea typeface="微软雅黑" pitchFamily="34" charset="-122"/>
              <a:cs typeface="SimSun"/>
            </a:endParaRPr>
          </a:p>
        </p:txBody>
      </p:sp>
      <p:pic>
        <p:nvPicPr>
          <p:cNvPr id="13" name="Picture 2" descr="D:\My Documents\Projects\201112 CSR Website\Contents\2.4_產學合作\2.4 產學合作圖片\EACC-LOGO轉外框.jpg"/>
          <p:cNvPicPr>
            <a:picLocks noChangeAspect="1" noChangeArrowheads="1"/>
          </p:cNvPicPr>
          <p:nvPr/>
        </p:nvPicPr>
        <p:blipFill>
          <a:blip r:embed="rId2" cstate="print"/>
          <a:srcRect/>
          <a:stretch>
            <a:fillRect/>
          </a:stretch>
        </p:blipFill>
        <p:spPr bwMode="auto">
          <a:xfrm>
            <a:off x="392113" y="2400300"/>
            <a:ext cx="4465638" cy="895350"/>
          </a:xfrm>
          <a:prstGeom prst="rect">
            <a:avLst/>
          </a:prstGeom>
          <a:noFill/>
          <a:ln w="9525">
            <a:noFill/>
            <a:miter lim="800000"/>
            <a:headEnd/>
            <a:tailEnd/>
          </a:ln>
        </p:spPr>
      </p:pic>
      <p:pic>
        <p:nvPicPr>
          <p:cNvPr id="14" name="Picture 3" descr="D:\My Documents\Projects\201112 CSR Website\Contents\2.4_產學合作\2.4 產學合作圖片\EDC Logo.png"/>
          <p:cNvPicPr>
            <a:picLocks noChangeAspect="1" noChangeArrowheads="1"/>
          </p:cNvPicPr>
          <p:nvPr/>
        </p:nvPicPr>
        <p:blipFill>
          <a:blip r:embed="rId3" cstate="print"/>
          <a:srcRect/>
          <a:stretch>
            <a:fillRect/>
          </a:stretch>
        </p:blipFill>
        <p:spPr bwMode="auto">
          <a:xfrm>
            <a:off x="409576" y="3662363"/>
            <a:ext cx="6880225" cy="971550"/>
          </a:xfrm>
          <a:prstGeom prst="rect">
            <a:avLst/>
          </a:prstGeom>
          <a:noFill/>
          <a:ln w="9525">
            <a:noFill/>
            <a:miter lim="800000"/>
            <a:headEnd/>
            <a:tailEnd/>
          </a:ln>
        </p:spPr>
      </p:pic>
      <p:grpSp>
        <p:nvGrpSpPr>
          <p:cNvPr id="15" name="组合 36"/>
          <p:cNvGrpSpPr>
            <a:grpSpLocks/>
          </p:cNvGrpSpPr>
          <p:nvPr/>
        </p:nvGrpSpPr>
        <p:grpSpPr bwMode="auto">
          <a:xfrm>
            <a:off x="0" y="4779963"/>
            <a:ext cx="9170988" cy="1177925"/>
            <a:chOff x="-46806" y="5138957"/>
            <a:chExt cx="9190806" cy="1177053"/>
          </a:xfrm>
        </p:grpSpPr>
        <p:pic>
          <p:nvPicPr>
            <p:cNvPr id="16" name="图片 25" descr="2012-06-02_144834.jpg"/>
            <p:cNvPicPr>
              <a:picLocks noChangeAspect="1"/>
            </p:cNvPicPr>
            <p:nvPr/>
          </p:nvPicPr>
          <p:blipFill>
            <a:blip r:embed="rId4" cstate="print"/>
            <a:srcRect/>
            <a:stretch>
              <a:fillRect/>
            </a:stretch>
          </p:blipFill>
          <p:spPr bwMode="auto">
            <a:xfrm>
              <a:off x="8217618" y="5138957"/>
              <a:ext cx="926382" cy="977143"/>
            </a:xfrm>
            <a:prstGeom prst="rect">
              <a:avLst/>
            </a:prstGeom>
            <a:noFill/>
            <a:ln w="9525">
              <a:noFill/>
              <a:miter lim="800000"/>
              <a:headEnd/>
              <a:tailEnd/>
            </a:ln>
          </p:spPr>
        </p:pic>
        <p:pic>
          <p:nvPicPr>
            <p:cNvPr id="17" name="图片 26" descr="2012-06-02_144823.jpg"/>
            <p:cNvPicPr>
              <a:picLocks noChangeAspect="1"/>
            </p:cNvPicPr>
            <p:nvPr/>
          </p:nvPicPr>
          <p:blipFill>
            <a:blip r:embed="rId5" cstate="print"/>
            <a:srcRect/>
            <a:stretch>
              <a:fillRect/>
            </a:stretch>
          </p:blipFill>
          <p:spPr bwMode="auto">
            <a:xfrm>
              <a:off x="7482179" y="5170188"/>
              <a:ext cx="850241" cy="932727"/>
            </a:xfrm>
            <a:prstGeom prst="rect">
              <a:avLst/>
            </a:prstGeom>
            <a:noFill/>
            <a:ln w="9525">
              <a:noFill/>
              <a:miter lim="800000"/>
              <a:headEnd/>
              <a:tailEnd/>
            </a:ln>
          </p:spPr>
        </p:pic>
        <p:pic>
          <p:nvPicPr>
            <p:cNvPr id="18" name="图片 27" descr="2012-06-02_144709.jpg"/>
            <p:cNvPicPr>
              <a:picLocks noChangeAspect="1"/>
            </p:cNvPicPr>
            <p:nvPr/>
          </p:nvPicPr>
          <p:blipFill>
            <a:blip r:embed="rId6" cstate="print"/>
            <a:srcRect/>
            <a:stretch>
              <a:fillRect/>
            </a:stretch>
          </p:blipFill>
          <p:spPr bwMode="auto">
            <a:xfrm>
              <a:off x="1764656" y="5177038"/>
              <a:ext cx="778212" cy="1138972"/>
            </a:xfrm>
            <a:prstGeom prst="rect">
              <a:avLst/>
            </a:prstGeom>
            <a:noFill/>
            <a:ln w="9525">
              <a:noFill/>
              <a:miter lim="800000"/>
              <a:headEnd/>
              <a:tailEnd/>
            </a:ln>
          </p:spPr>
        </p:pic>
        <p:pic>
          <p:nvPicPr>
            <p:cNvPr id="19" name="图片 28" descr="2012-06-02_144616.jpg"/>
            <p:cNvPicPr>
              <a:picLocks noChangeAspect="1"/>
            </p:cNvPicPr>
            <p:nvPr/>
          </p:nvPicPr>
          <p:blipFill>
            <a:blip r:embed="rId7" cstate="print"/>
            <a:srcRect/>
            <a:stretch>
              <a:fillRect/>
            </a:stretch>
          </p:blipFill>
          <p:spPr bwMode="auto">
            <a:xfrm>
              <a:off x="5073391" y="5182992"/>
              <a:ext cx="917564" cy="956063"/>
            </a:xfrm>
            <a:prstGeom prst="rect">
              <a:avLst/>
            </a:prstGeom>
            <a:noFill/>
            <a:ln w="9525">
              <a:noFill/>
              <a:miter lim="800000"/>
              <a:headEnd/>
              <a:tailEnd/>
            </a:ln>
          </p:spPr>
        </p:pic>
        <p:pic>
          <p:nvPicPr>
            <p:cNvPr id="20" name="图片 29" descr="2012-06-02_144625.jpg"/>
            <p:cNvPicPr>
              <a:picLocks noChangeAspect="1"/>
            </p:cNvPicPr>
            <p:nvPr/>
          </p:nvPicPr>
          <p:blipFill>
            <a:blip r:embed="rId8" cstate="print"/>
            <a:srcRect/>
            <a:stretch>
              <a:fillRect/>
            </a:stretch>
          </p:blipFill>
          <p:spPr bwMode="auto">
            <a:xfrm>
              <a:off x="4300695" y="5183957"/>
              <a:ext cx="874433" cy="952740"/>
            </a:xfrm>
            <a:prstGeom prst="rect">
              <a:avLst/>
            </a:prstGeom>
            <a:noFill/>
            <a:ln w="9525">
              <a:noFill/>
              <a:miter lim="800000"/>
              <a:headEnd/>
              <a:tailEnd/>
            </a:ln>
          </p:spPr>
        </p:pic>
        <p:pic>
          <p:nvPicPr>
            <p:cNvPr id="21" name="图片 30" descr="2012-06-02_144642.jpg"/>
            <p:cNvPicPr>
              <a:picLocks noChangeAspect="1"/>
            </p:cNvPicPr>
            <p:nvPr/>
          </p:nvPicPr>
          <p:blipFill>
            <a:blip r:embed="rId9" cstate="print"/>
            <a:srcRect/>
            <a:stretch>
              <a:fillRect/>
            </a:stretch>
          </p:blipFill>
          <p:spPr bwMode="auto">
            <a:xfrm>
              <a:off x="6757149" y="5180491"/>
              <a:ext cx="786790" cy="939072"/>
            </a:xfrm>
            <a:prstGeom prst="rect">
              <a:avLst/>
            </a:prstGeom>
            <a:noFill/>
            <a:ln w="9525">
              <a:noFill/>
              <a:miter lim="800000"/>
              <a:headEnd/>
              <a:tailEnd/>
            </a:ln>
          </p:spPr>
        </p:pic>
        <p:pic>
          <p:nvPicPr>
            <p:cNvPr id="22" name="图片 31" descr="2012-06-02_144651.jpg"/>
            <p:cNvPicPr>
              <a:picLocks noChangeAspect="1"/>
            </p:cNvPicPr>
            <p:nvPr/>
          </p:nvPicPr>
          <p:blipFill>
            <a:blip r:embed="rId10" cstate="print"/>
            <a:srcRect/>
            <a:stretch>
              <a:fillRect/>
            </a:stretch>
          </p:blipFill>
          <p:spPr bwMode="auto">
            <a:xfrm>
              <a:off x="3424146" y="5233453"/>
              <a:ext cx="918548" cy="938232"/>
            </a:xfrm>
            <a:prstGeom prst="rect">
              <a:avLst/>
            </a:prstGeom>
            <a:noFill/>
            <a:ln w="9525">
              <a:noFill/>
              <a:miter lim="800000"/>
              <a:headEnd/>
              <a:tailEnd/>
            </a:ln>
          </p:spPr>
        </p:pic>
        <p:pic>
          <p:nvPicPr>
            <p:cNvPr id="23" name="图片 32" descr="2012-06-02_144718.jpg"/>
            <p:cNvPicPr>
              <a:picLocks noChangeAspect="1"/>
            </p:cNvPicPr>
            <p:nvPr/>
          </p:nvPicPr>
          <p:blipFill>
            <a:blip r:embed="rId11" cstate="print"/>
            <a:srcRect/>
            <a:stretch>
              <a:fillRect/>
            </a:stretch>
          </p:blipFill>
          <p:spPr bwMode="auto">
            <a:xfrm>
              <a:off x="5955399" y="5175087"/>
              <a:ext cx="821315" cy="1026644"/>
            </a:xfrm>
            <a:prstGeom prst="rect">
              <a:avLst/>
            </a:prstGeom>
            <a:noFill/>
            <a:ln w="9525">
              <a:noFill/>
              <a:miter lim="800000"/>
              <a:headEnd/>
              <a:tailEnd/>
            </a:ln>
          </p:spPr>
        </p:pic>
        <p:pic>
          <p:nvPicPr>
            <p:cNvPr id="24" name="图片 33" descr="2012-06-02_144808.jpg"/>
            <p:cNvPicPr>
              <a:picLocks noChangeAspect="1"/>
            </p:cNvPicPr>
            <p:nvPr/>
          </p:nvPicPr>
          <p:blipFill>
            <a:blip r:embed="rId12" cstate="print"/>
            <a:srcRect/>
            <a:stretch>
              <a:fillRect/>
            </a:stretch>
          </p:blipFill>
          <p:spPr bwMode="auto">
            <a:xfrm>
              <a:off x="2534336" y="5243210"/>
              <a:ext cx="931886" cy="938789"/>
            </a:xfrm>
            <a:prstGeom prst="rect">
              <a:avLst/>
            </a:prstGeom>
            <a:noFill/>
            <a:ln w="9525">
              <a:noFill/>
              <a:miter lim="800000"/>
              <a:headEnd/>
              <a:tailEnd/>
            </a:ln>
          </p:spPr>
        </p:pic>
        <p:pic>
          <p:nvPicPr>
            <p:cNvPr id="25" name="图片 34" descr="2012-06-02_144557.jpg"/>
            <p:cNvPicPr>
              <a:picLocks noChangeAspect="1"/>
            </p:cNvPicPr>
            <p:nvPr/>
          </p:nvPicPr>
          <p:blipFill>
            <a:blip r:embed="rId13" cstate="print"/>
            <a:srcRect/>
            <a:stretch>
              <a:fillRect/>
            </a:stretch>
          </p:blipFill>
          <p:spPr bwMode="auto">
            <a:xfrm>
              <a:off x="852372" y="5183189"/>
              <a:ext cx="918081" cy="1042332"/>
            </a:xfrm>
            <a:prstGeom prst="rect">
              <a:avLst/>
            </a:prstGeom>
            <a:noFill/>
            <a:ln w="9525">
              <a:noFill/>
              <a:miter lim="800000"/>
              <a:headEnd/>
              <a:tailEnd/>
            </a:ln>
          </p:spPr>
        </p:pic>
        <p:pic>
          <p:nvPicPr>
            <p:cNvPr id="26" name="图片 35" descr="2012-06-02_144606.jpg"/>
            <p:cNvPicPr>
              <a:picLocks noChangeAspect="1"/>
            </p:cNvPicPr>
            <p:nvPr/>
          </p:nvPicPr>
          <p:blipFill>
            <a:blip r:embed="rId14" cstate="print"/>
            <a:srcRect/>
            <a:stretch>
              <a:fillRect/>
            </a:stretch>
          </p:blipFill>
          <p:spPr bwMode="auto">
            <a:xfrm>
              <a:off x="-46806" y="5173912"/>
              <a:ext cx="1000916" cy="1028527"/>
            </a:xfrm>
            <a:prstGeom prst="rect">
              <a:avLst/>
            </a:prstGeom>
            <a:noFill/>
            <a:ln w="9525">
              <a:noFill/>
              <a:miter lim="800000"/>
              <a:headEnd/>
              <a:tailEnd/>
            </a:ln>
          </p:spPr>
        </p:pic>
      </p:grpSp>
      <p:pic>
        <p:nvPicPr>
          <p:cNvPr id="27" name="Picture 4" descr="http://tic100.advantech.com.cn/userfiles/image/image004%281%29.jpg"/>
          <p:cNvPicPr>
            <a:picLocks noChangeAspect="1" noChangeArrowheads="1"/>
          </p:cNvPicPr>
          <p:nvPr/>
        </p:nvPicPr>
        <p:blipFill>
          <a:blip r:embed="rId15" cstate="print"/>
          <a:srcRect/>
          <a:stretch>
            <a:fillRect/>
          </a:stretch>
        </p:blipFill>
        <p:spPr bwMode="auto">
          <a:xfrm>
            <a:off x="4914121" y="949514"/>
            <a:ext cx="4256867" cy="2811439"/>
          </a:xfrm>
          <a:prstGeom prst="rect">
            <a:avLst/>
          </a:prstGeom>
          <a:ln>
            <a:noFill/>
          </a:ln>
          <a:effectLst>
            <a:softEdge rad="112500"/>
          </a:effectLst>
        </p:spPr>
      </p:pic>
      <p:pic>
        <p:nvPicPr>
          <p:cNvPr id="28" name="Picture 2"/>
          <p:cNvPicPr>
            <a:picLocks noChangeAspect="1" noChangeArrowheads="1"/>
          </p:cNvPicPr>
          <p:nvPr/>
        </p:nvPicPr>
        <p:blipFill>
          <a:blip r:embed="rId16" cstate="print"/>
          <a:srcRect/>
          <a:stretch>
            <a:fillRect/>
          </a:stretch>
        </p:blipFill>
        <p:spPr bwMode="auto">
          <a:xfrm>
            <a:off x="283522" y="873030"/>
            <a:ext cx="1343025" cy="1333500"/>
          </a:xfrm>
          <a:prstGeom prst="rect">
            <a:avLst/>
          </a:prstGeom>
          <a:noFill/>
          <a:ln w="9525">
            <a:noFill/>
            <a:miter lim="800000"/>
            <a:headEnd/>
            <a:tailEnd/>
          </a:ln>
        </p:spPr>
      </p:pic>
      <p:pic>
        <p:nvPicPr>
          <p:cNvPr id="29" name="Picture 2" descr="E:\文教基金会\TIC100\2013\制作物\前期\2013 LOGO\2013 TIC100-01.png"/>
          <p:cNvPicPr>
            <a:picLocks noChangeAspect="1" noChangeArrowheads="1"/>
          </p:cNvPicPr>
          <p:nvPr/>
        </p:nvPicPr>
        <p:blipFill>
          <a:blip r:embed="rId17" cstate="print"/>
          <a:srcRect/>
          <a:stretch>
            <a:fillRect/>
          </a:stretch>
        </p:blipFill>
        <p:spPr bwMode="auto">
          <a:xfrm>
            <a:off x="496167" y="615826"/>
            <a:ext cx="4519729" cy="1657522"/>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8" descr="IMG_5150"/>
          <p:cNvPicPr>
            <a:picLocks noChangeAspect="1" noChangeArrowheads="1"/>
          </p:cNvPicPr>
          <p:nvPr/>
        </p:nvPicPr>
        <p:blipFill>
          <a:blip r:embed="rId2" cstate="print"/>
          <a:srcRect/>
          <a:stretch>
            <a:fillRect/>
          </a:stretch>
        </p:blipFill>
        <p:spPr bwMode="auto">
          <a:xfrm>
            <a:off x="6929454" y="2786058"/>
            <a:ext cx="1939954" cy="1520103"/>
          </a:xfrm>
          <a:prstGeom prst="rect">
            <a:avLst/>
          </a:prstGeom>
          <a:noFill/>
          <a:ln w="9525">
            <a:noFill/>
            <a:miter lim="800000"/>
            <a:headEnd/>
            <a:tailEnd/>
          </a:ln>
        </p:spPr>
      </p:pic>
      <p:sp>
        <p:nvSpPr>
          <p:cNvPr id="5" name="Rectangle 13"/>
          <p:cNvSpPr>
            <a:spLocks noChangeArrowheads="1"/>
          </p:cNvSpPr>
          <p:nvPr/>
        </p:nvSpPr>
        <p:spPr bwMode="auto">
          <a:xfrm>
            <a:off x="261938" y="1508125"/>
            <a:ext cx="8882062" cy="366713"/>
          </a:xfrm>
          <a:prstGeom prst="rect">
            <a:avLst/>
          </a:prstGeom>
          <a:noFill/>
          <a:ln w="9525">
            <a:noFill/>
            <a:miter lim="800000"/>
            <a:headEnd/>
            <a:tailEnd/>
          </a:ln>
        </p:spPr>
        <p:txBody>
          <a:bodyPr>
            <a:spAutoFit/>
          </a:bodyPr>
          <a:lstStyle/>
          <a:p>
            <a:pPr lvl="1">
              <a:spcBef>
                <a:spcPct val="20000"/>
              </a:spcBef>
              <a:buClr>
                <a:srgbClr val="000099"/>
              </a:buClr>
              <a:buSzPct val="70000"/>
              <a:buFont typeface="Arial" pitchFamily="34" charset="0"/>
              <a:buNone/>
            </a:pPr>
            <a:endParaRPr lang="zh-CN" altLang="en-US" b="1" i="0">
              <a:solidFill>
                <a:srgbClr val="000099"/>
              </a:solidFill>
              <a:latin typeface="微软雅黑" pitchFamily="34" charset="-122"/>
              <a:ea typeface="微软雅黑" pitchFamily="34" charset="-122"/>
            </a:endParaRPr>
          </a:p>
        </p:txBody>
      </p:sp>
      <p:pic>
        <p:nvPicPr>
          <p:cNvPr id="6" name="Picture 15" descr="DSC001133"/>
          <p:cNvPicPr>
            <a:picLocks noChangeAspect="1" noChangeArrowheads="1"/>
          </p:cNvPicPr>
          <p:nvPr/>
        </p:nvPicPr>
        <p:blipFill>
          <a:blip r:embed="rId3" cstate="print"/>
          <a:srcRect/>
          <a:stretch>
            <a:fillRect/>
          </a:stretch>
        </p:blipFill>
        <p:spPr bwMode="auto">
          <a:xfrm>
            <a:off x="6929454" y="4357694"/>
            <a:ext cx="1953453" cy="1466103"/>
          </a:xfrm>
          <a:prstGeom prst="rect">
            <a:avLst/>
          </a:prstGeom>
          <a:noFill/>
          <a:ln w="9525">
            <a:noFill/>
            <a:miter lim="800000"/>
            <a:headEnd/>
            <a:tailEnd/>
          </a:ln>
        </p:spPr>
      </p:pic>
      <p:sp>
        <p:nvSpPr>
          <p:cNvPr id="7" name="Rectangle 16"/>
          <p:cNvSpPr>
            <a:spLocks noRot="1" noChangeArrowheads="1"/>
          </p:cNvSpPr>
          <p:nvPr/>
        </p:nvSpPr>
        <p:spPr bwMode="auto">
          <a:xfrm>
            <a:off x="0" y="2219325"/>
            <a:ext cx="8277225" cy="692150"/>
          </a:xfrm>
          <a:prstGeom prst="rect">
            <a:avLst/>
          </a:prstGeom>
          <a:noFill/>
          <a:ln w="9525" algn="ctr">
            <a:noFill/>
            <a:miter lim="800000"/>
            <a:headEnd/>
            <a:tailEnd/>
          </a:ln>
          <a:effectLst>
            <a:outerShdw dist="28398" dir="1593903" algn="ctr" rotWithShape="0">
              <a:srgbClr val="DDDDDD"/>
            </a:outerShdw>
          </a:effectLst>
        </p:spPr>
        <p:txBody>
          <a:bodyPr anchor="ctr"/>
          <a:lstStyle/>
          <a:p>
            <a:pPr fontAlgn="ctr">
              <a:lnSpc>
                <a:spcPct val="85000"/>
              </a:lnSpc>
              <a:defRPr/>
            </a:pPr>
            <a:endParaRPr lang="en-US" altLang="zh-CN" sz="3200" b="1" i="0">
              <a:solidFill>
                <a:schemeClr val="bg1"/>
              </a:solidFill>
              <a:latin typeface="微软雅黑" pitchFamily="34" charset="-122"/>
              <a:ea typeface="微软雅黑" pitchFamily="34" charset="-122"/>
            </a:endParaRPr>
          </a:p>
        </p:txBody>
      </p:sp>
      <p:pic>
        <p:nvPicPr>
          <p:cNvPr id="8" name="Picture 19"/>
          <p:cNvPicPr>
            <a:picLocks noChangeAspect="1" noChangeArrowheads="1"/>
          </p:cNvPicPr>
          <p:nvPr/>
        </p:nvPicPr>
        <p:blipFill>
          <a:blip r:embed="rId4" cstate="print"/>
          <a:srcRect/>
          <a:stretch>
            <a:fillRect/>
          </a:stretch>
        </p:blipFill>
        <p:spPr bwMode="auto">
          <a:xfrm>
            <a:off x="428596" y="2786058"/>
            <a:ext cx="5929322" cy="3122496"/>
          </a:xfrm>
          <a:prstGeom prst="rect">
            <a:avLst/>
          </a:prstGeom>
          <a:noFill/>
          <a:ln w="9525">
            <a:noFill/>
            <a:miter lim="800000"/>
            <a:headEnd/>
            <a:tailEnd/>
          </a:ln>
        </p:spPr>
      </p:pic>
      <p:pic>
        <p:nvPicPr>
          <p:cNvPr id="9" name="Picture 20"/>
          <p:cNvPicPr>
            <a:picLocks noChangeAspect="1" noChangeArrowheads="1"/>
          </p:cNvPicPr>
          <p:nvPr/>
        </p:nvPicPr>
        <p:blipFill>
          <a:blip r:embed="rId5" cstate="print"/>
          <a:srcRect/>
          <a:stretch>
            <a:fillRect/>
          </a:stretch>
        </p:blipFill>
        <p:spPr bwMode="auto">
          <a:xfrm>
            <a:off x="6929454" y="1214422"/>
            <a:ext cx="1939954" cy="1479603"/>
          </a:xfrm>
          <a:prstGeom prst="rect">
            <a:avLst/>
          </a:prstGeom>
          <a:noFill/>
          <a:ln w="9525">
            <a:noFill/>
            <a:miter lim="800000"/>
            <a:headEnd/>
            <a:tailEnd/>
          </a:ln>
        </p:spPr>
      </p:pic>
      <p:sp>
        <p:nvSpPr>
          <p:cNvPr id="10" name="Rectangle 7"/>
          <p:cNvSpPr>
            <a:spLocks noChangeArrowheads="1"/>
          </p:cNvSpPr>
          <p:nvPr/>
        </p:nvSpPr>
        <p:spPr bwMode="auto">
          <a:xfrm>
            <a:off x="285720" y="1142984"/>
            <a:ext cx="5673725" cy="1935162"/>
          </a:xfrm>
          <a:prstGeom prst="rect">
            <a:avLst/>
          </a:prstGeom>
          <a:noFill/>
          <a:ln w="9525" algn="ctr">
            <a:noFill/>
            <a:miter lim="800000"/>
            <a:headEnd/>
            <a:tailEnd/>
          </a:ln>
        </p:spPr>
        <p:txBody>
          <a:bodyPr/>
          <a:lstStyle/>
          <a:p>
            <a:pPr marL="342900" indent="-342900">
              <a:spcBef>
                <a:spcPct val="20000"/>
              </a:spcBef>
              <a:buClr>
                <a:srgbClr val="000099"/>
              </a:buClr>
              <a:buSzPct val="80000"/>
              <a:buFont typeface="Wingdings" pitchFamily="2" charset="2"/>
              <a:buChar char="§"/>
              <a:defRPr/>
            </a:pPr>
            <a:r>
              <a:rPr kumimoji="0" lang="zh-CN" altLang="en-US" i="0" dirty="0">
                <a:effectLst>
                  <a:outerShdw blurRad="38100" dist="38100" dir="2700000" algn="tl">
                    <a:srgbClr val="FFFFFF"/>
                  </a:outerShdw>
                </a:effectLst>
                <a:latin typeface="微软雅黑" pitchFamily="34" charset="-122"/>
                <a:ea typeface="微软雅黑" pitchFamily="34" charset="-122"/>
              </a:rPr>
              <a:t>涉及院校：超过</a:t>
            </a:r>
            <a:r>
              <a:rPr kumimoji="0" lang="en-US" altLang="zh-CN" i="0" dirty="0">
                <a:solidFill>
                  <a:srgbClr val="FF0000"/>
                </a:solidFill>
                <a:effectLst>
                  <a:outerShdw blurRad="38100" dist="38100" dir="2700000" algn="tl">
                    <a:srgbClr val="000000"/>
                  </a:outerShdw>
                </a:effectLst>
                <a:latin typeface="微软雅黑" pitchFamily="34" charset="-122"/>
                <a:ea typeface="微软雅黑" pitchFamily="34" charset="-122"/>
              </a:rPr>
              <a:t>20</a:t>
            </a:r>
            <a:r>
              <a:rPr kumimoji="0" lang="zh-CN" altLang="en-US" i="0" dirty="0">
                <a:effectLst>
                  <a:outerShdw blurRad="38100" dist="38100" dir="2700000" algn="tl">
                    <a:srgbClr val="FFFFFF"/>
                  </a:outerShdw>
                </a:effectLst>
                <a:latin typeface="微软雅黑" pitchFamily="34" charset="-122"/>
                <a:ea typeface="微软雅黑" pitchFamily="34" charset="-122"/>
              </a:rPr>
              <a:t>所全国重点理工院校</a:t>
            </a:r>
          </a:p>
          <a:p>
            <a:pPr marL="342900" indent="-342900">
              <a:spcBef>
                <a:spcPct val="20000"/>
              </a:spcBef>
              <a:buClr>
                <a:srgbClr val="000099"/>
              </a:buClr>
              <a:buSzPct val="80000"/>
              <a:buFont typeface="Wingdings" pitchFamily="2" charset="2"/>
              <a:buChar char="§"/>
              <a:defRPr/>
            </a:pPr>
            <a:r>
              <a:rPr kumimoji="0" lang="zh-CN" altLang="en-US" i="0" dirty="0">
                <a:effectLst>
                  <a:outerShdw blurRad="38100" dist="38100" dir="2700000" algn="tl">
                    <a:srgbClr val="FFFFFF"/>
                  </a:outerShdw>
                </a:effectLst>
                <a:latin typeface="微软雅黑" pitchFamily="34" charset="-122"/>
                <a:ea typeface="微软雅黑" pitchFamily="34" charset="-122"/>
              </a:rPr>
              <a:t>直接参与人数：约</a:t>
            </a:r>
            <a:r>
              <a:rPr kumimoji="0" lang="en-US" altLang="zh-CN" i="0" dirty="0">
                <a:solidFill>
                  <a:srgbClr val="FF0000"/>
                </a:solidFill>
                <a:effectLst>
                  <a:outerShdw blurRad="38100" dist="38100" dir="2700000" algn="tl">
                    <a:srgbClr val="000000"/>
                  </a:outerShdw>
                </a:effectLst>
                <a:latin typeface="微软雅黑" pitchFamily="34" charset="-122"/>
                <a:ea typeface="微软雅黑" pitchFamily="34" charset="-122"/>
              </a:rPr>
              <a:t>300</a:t>
            </a:r>
            <a:r>
              <a:rPr kumimoji="0" lang="zh-CN" altLang="en-US" i="0" dirty="0">
                <a:effectLst>
                  <a:outerShdw blurRad="38100" dist="38100" dir="2700000" algn="tl">
                    <a:srgbClr val="FFFFFF"/>
                  </a:outerShdw>
                </a:effectLst>
                <a:latin typeface="微软雅黑" pitchFamily="34" charset="-122"/>
                <a:ea typeface="微软雅黑" pitchFamily="34" charset="-122"/>
              </a:rPr>
              <a:t>人（</a:t>
            </a:r>
            <a:r>
              <a:rPr kumimoji="0" lang="en-US" altLang="zh-CN" i="0" dirty="0">
                <a:effectLst>
                  <a:outerShdw blurRad="38100" dist="38100" dir="2700000" algn="tl">
                    <a:srgbClr val="FFFFFF"/>
                  </a:outerShdw>
                </a:effectLst>
                <a:latin typeface="微软雅黑" pitchFamily="34" charset="-122"/>
                <a:ea typeface="微软雅黑" pitchFamily="34" charset="-122"/>
              </a:rPr>
              <a:t>5</a:t>
            </a:r>
            <a:r>
              <a:rPr kumimoji="0" lang="zh-CN" altLang="en-US" i="0" dirty="0">
                <a:effectLst>
                  <a:outerShdw blurRad="38100" dist="38100" dir="2700000" algn="tl">
                    <a:srgbClr val="FFFFFF"/>
                  </a:outerShdw>
                </a:effectLst>
                <a:latin typeface="微软雅黑" pitchFamily="34" charset="-122"/>
                <a:ea typeface="微软雅黑" pitchFamily="34" charset="-122"/>
              </a:rPr>
              <a:t>年）</a:t>
            </a:r>
          </a:p>
          <a:p>
            <a:pPr marL="342900" indent="-342900">
              <a:spcBef>
                <a:spcPct val="20000"/>
              </a:spcBef>
              <a:buClr>
                <a:srgbClr val="000099"/>
              </a:buClr>
              <a:buSzPct val="80000"/>
              <a:buFont typeface="Wingdings" pitchFamily="2" charset="2"/>
              <a:buChar char="§"/>
              <a:defRPr/>
            </a:pPr>
            <a:r>
              <a:rPr kumimoji="0" lang="zh-CN" altLang="en-US" i="0" dirty="0">
                <a:effectLst>
                  <a:outerShdw blurRad="38100" dist="38100" dir="2700000" algn="tl">
                    <a:srgbClr val="FFFFFF"/>
                  </a:outerShdw>
                </a:effectLst>
                <a:latin typeface="微软雅黑" pitchFamily="34" charset="-122"/>
                <a:ea typeface="微软雅黑" pitchFamily="34" charset="-122"/>
              </a:rPr>
              <a:t>影响人数：超</a:t>
            </a:r>
            <a:r>
              <a:rPr kumimoji="0" lang="en-US" altLang="zh-CN" i="0" dirty="0">
                <a:solidFill>
                  <a:srgbClr val="FF0000"/>
                </a:solidFill>
                <a:effectLst>
                  <a:outerShdw blurRad="38100" dist="38100" dir="2700000" algn="tl">
                    <a:srgbClr val="000000"/>
                  </a:outerShdw>
                </a:effectLst>
                <a:latin typeface="微软雅黑" pitchFamily="34" charset="-122"/>
                <a:ea typeface="微软雅黑" pitchFamily="34" charset="-122"/>
              </a:rPr>
              <a:t>10000</a:t>
            </a:r>
            <a:r>
              <a:rPr kumimoji="0" lang="zh-CN" altLang="en-US" i="0" dirty="0">
                <a:effectLst>
                  <a:outerShdw blurRad="38100" dist="38100" dir="2700000" algn="tl">
                    <a:srgbClr val="FFFFFF"/>
                  </a:outerShdw>
                </a:effectLst>
                <a:latin typeface="微软雅黑" pitchFamily="34" charset="-122"/>
                <a:ea typeface="微软雅黑" pitchFamily="34" charset="-122"/>
              </a:rPr>
              <a:t>人（</a:t>
            </a:r>
            <a:r>
              <a:rPr kumimoji="0" lang="en-US" altLang="zh-CN" i="0" dirty="0">
                <a:effectLst>
                  <a:outerShdw blurRad="38100" dist="38100" dir="2700000" algn="tl">
                    <a:srgbClr val="FFFFFF"/>
                  </a:outerShdw>
                </a:effectLst>
                <a:latin typeface="微软雅黑" pitchFamily="34" charset="-122"/>
                <a:ea typeface="微软雅黑" pitchFamily="34" charset="-122"/>
              </a:rPr>
              <a:t>5</a:t>
            </a:r>
            <a:r>
              <a:rPr kumimoji="0" lang="zh-CN" altLang="en-US" i="0" dirty="0">
                <a:effectLst>
                  <a:outerShdw blurRad="38100" dist="38100" dir="2700000" algn="tl">
                    <a:srgbClr val="FFFFFF"/>
                  </a:outerShdw>
                </a:effectLst>
                <a:latin typeface="微软雅黑" pitchFamily="34" charset="-122"/>
                <a:ea typeface="微软雅黑" pitchFamily="34" charset="-122"/>
              </a:rPr>
              <a:t>年内申请人数）</a:t>
            </a:r>
            <a:endParaRPr kumimoji="0" lang="en-US" altLang="zh-CN" i="0" dirty="0">
              <a:effectLst>
                <a:outerShdw blurRad="38100" dist="38100" dir="2700000" algn="tl">
                  <a:srgbClr val="FFFFFF"/>
                </a:outerShdw>
              </a:effectLst>
              <a:latin typeface="微软雅黑" pitchFamily="34" charset="-122"/>
              <a:ea typeface="微软雅黑" pitchFamily="34" charset="-122"/>
            </a:endParaRPr>
          </a:p>
          <a:p>
            <a:pPr marL="342900" indent="-342900">
              <a:spcBef>
                <a:spcPct val="20000"/>
              </a:spcBef>
              <a:buClr>
                <a:srgbClr val="000099"/>
              </a:buClr>
              <a:buSzPct val="80000"/>
              <a:buFont typeface="Wingdings" pitchFamily="2" charset="2"/>
              <a:buChar char="§"/>
              <a:defRPr/>
            </a:pPr>
            <a:r>
              <a:rPr kumimoji="0" lang="en-US" altLang="zh-CN" i="0" dirty="0">
                <a:effectLst>
                  <a:outerShdw blurRad="38100" dist="38100" dir="2700000" algn="tl">
                    <a:srgbClr val="FFFFFF"/>
                  </a:outerShdw>
                </a:effectLst>
                <a:latin typeface="微软雅黑" pitchFamily="34" charset="-122"/>
                <a:ea typeface="微软雅黑" pitchFamily="34" charset="-122"/>
              </a:rPr>
              <a:t>2007</a:t>
            </a:r>
            <a:r>
              <a:rPr kumimoji="0" lang="zh-CN" altLang="en-US" i="0" dirty="0">
                <a:effectLst>
                  <a:outerShdw blurRad="38100" dist="38100" dir="2700000" algn="tl">
                    <a:srgbClr val="FFFFFF"/>
                  </a:outerShdw>
                </a:effectLst>
                <a:latin typeface="微软雅黑" pitchFamily="34" charset="-122"/>
                <a:ea typeface="微软雅黑" pitchFamily="34" charset="-122"/>
              </a:rPr>
              <a:t>年开始有香港学生加入</a:t>
            </a:r>
          </a:p>
          <a:p>
            <a:pPr marL="342900" indent="-342900">
              <a:spcBef>
                <a:spcPct val="20000"/>
              </a:spcBef>
              <a:buClr>
                <a:srgbClr val="000099"/>
              </a:buClr>
              <a:buSzPct val="80000"/>
              <a:buFont typeface="Wingdings" pitchFamily="2" charset="2"/>
              <a:buChar char="§"/>
              <a:defRPr/>
            </a:pPr>
            <a:r>
              <a:rPr kumimoji="0" lang="en-US" altLang="zh-CN" i="0" dirty="0">
                <a:effectLst>
                  <a:outerShdw blurRad="38100" dist="38100" dir="2700000" algn="tl">
                    <a:srgbClr val="FFFFFF"/>
                  </a:outerShdw>
                </a:effectLst>
                <a:latin typeface="微软雅黑" pitchFamily="34" charset="-122"/>
                <a:ea typeface="微软雅黑" pitchFamily="34" charset="-122"/>
              </a:rPr>
              <a:t>2009</a:t>
            </a:r>
            <a:r>
              <a:rPr kumimoji="0" lang="zh-CN" altLang="en-US" i="0" dirty="0">
                <a:effectLst>
                  <a:outerShdw blurRad="38100" dist="38100" dir="2700000" algn="tl">
                    <a:srgbClr val="FFFFFF"/>
                  </a:outerShdw>
                </a:effectLst>
                <a:latin typeface="微软雅黑" pitchFamily="34" charset="-122"/>
                <a:ea typeface="微软雅黑" pitchFamily="34" charset="-122"/>
              </a:rPr>
              <a:t>年有台湾、加拿大、非洲学生参与</a:t>
            </a:r>
          </a:p>
        </p:txBody>
      </p:sp>
      <p:sp>
        <p:nvSpPr>
          <p:cNvPr id="11" name="Rectangle 2"/>
          <p:cNvSpPr txBox="1">
            <a:spLocks noRot="1" noChangeArrowheads="1"/>
          </p:cNvSpPr>
          <p:nvPr/>
        </p:nvSpPr>
        <p:spPr bwMode="auto">
          <a:xfrm>
            <a:off x="206375" y="139700"/>
            <a:ext cx="8367713" cy="858838"/>
          </a:xfrm>
          <a:prstGeom prst="rect">
            <a:avLst/>
          </a:prstGeom>
          <a:noFill/>
          <a:ln w="9525">
            <a:noFill/>
            <a:miter lim="800000"/>
            <a:headEnd/>
            <a:tailEnd/>
          </a:ln>
          <a:effectLst>
            <a:outerShdw dist="28398" dir="1593903" algn="ctr" rotWithShape="0">
              <a:srgbClr val="DDDDDD"/>
            </a:outerShdw>
          </a:effectLst>
        </p:spPr>
        <p:txBody>
          <a:bodyPr anchor="ctr"/>
          <a:lstStyle/>
          <a:p>
            <a:pPr algn="ctr" fontAlgn="ctr">
              <a:lnSpc>
                <a:spcPct val="85000"/>
              </a:lnSpc>
              <a:defRPr/>
            </a:pPr>
            <a:r>
              <a:rPr lang="zh-CN" altLang="en-US" sz="3200" b="1" i="0" dirty="0" smtClean="0">
                <a:solidFill>
                  <a:srgbClr val="000099"/>
                </a:solidFill>
                <a:latin typeface="微软雅黑" pitchFamily="34" charset="-122"/>
                <a:ea typeface="微软雅黑" pitchFamily="34" charset="-122"/>
                <a:cs typeface="Tahoma" pitchFamily="34" charset="0"/>
              </a:rPr>
              <a:t>“橙色天空”</a:t>
            </a:r>
            <a:r>
              <a:rPr lang="en-US" altLang="zh-CN" sz="3200" b="1" i="0" dirty="0" smtClean="0">
                <a:solidFill>
                  <a:srgbClr val="000099"/>
                </a:solidFill>
                <a:latin typeface="微软雅黑" pitchFamily="34" charset="-122"/>
                <a:ea typeface="微软雅黑" pitchFamily="34" charset="-122"/>
                <a:cs typeface="Tahoma" pitchFamily="34" charset="0"/>
              </a:rPr>
              <a:t>-</a:t>
            </a:r>
            <a:r>
              <a:rPr lang="zh-CN" altLang="en-US" sz="3200" b="1" i="0" dirty="0" smtClean="0">
                <a:solidFill>
                  <a:srgbClr val="000099"/>
                </a:solidFill>
                <a:latin typeface="微软雅黑" pitchFamily="34" charset="-122"/>
                <a:ea typeface="微软雅黑" pitchFamily="34" charset="-122"/>
                <a:cs typeface="Tahoma" pitchFamily="34" charset="0"/>
              </a:rPr>
              <a:t>高校学生暑期实习计划</a:t>
            </a:r>
            <a:endParaRPr lang="en-US" altLang="zh-TW" sz="3200" b="1" i="0" dirty="0">
              <a:solidFill>
                <a:srgbClr val="000099"/>
              </a:solidFill>
              <a:latin typeface="微软雅黑" pitchFamily="34" charset="-122"/>
              <a:ea typeface="微软雅黑" pitchFamily="34" charset="-122"/>
              <a:cs typeface="Tahom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0" presetClass="entr" presetSubtype="0" fill="hold" nodeType="clickEffect">
                                  <p:stCondLst>
                                    <p:cond delay="0"/>
                                  </p:stCondLst>
                                  <p:iterate type="lt">
                                    <p:tmPct val="10000"/>
                                  </p:iterate>
                                  <p:childTnLst>
                                    <p:set>
                                      <p:cBhvr>
                                        <p:cTn id="6" dur="1" fill="hold">
                                          <p:stCondLst>
                                            <p:cond delay="0"/>
                                          </p:stCondLst>
                                        </p:cTn>
                                        <p:tgtEl>
                                          <p:spTgt spid="10">
                                            <p:txEl>
                                              <p:pRg st="0" end="0"/>
                                            </p:txEl>
                                          </p:spTgt>
                                        </p:tgtEl>
                                        <p:attrNameLst>
                                          <p:attrName>style.visibility</p:attrName>
                                        </p:attrNameLst>
                                      </p:cBhvr>
                                      <p:to>
                                        <p:strVal val="visible"/>
                                      </p:to>
                                    </p:set>
                                    <p:animEffect transition="in" filter="fade">
                                      <p:cBhvr>
                                        <p:cTn id="7" dur="1000"/>
                                        <p:tgtEl>
                                          <p:spTgt spid="10">
                                            <p:txEl>
                                              <p:pRg st="0" end="0"/>
                                            </p:txEl>
                                          </p:spTgt>
                                        </p:tgtEl>
                                      </p:cBhvr>
                                    </p:animEffect>
                                    <p:anim calcmode="lin" valueType="num">
                                      <p:cBhvr>
                                        <p:cTn id="8" dur="1000" fill="hold"/>
                                        <p:tgtEl>
                                          <p:spTgt spid="10">
                                            <p:txEl>
                                              <p:pRg st="0" end="0"/>
                                            </p:txEl>
                                          </p:spTgt>
                                        </p:tgtEl>
                                        <p:attrNameLst>
                                          <p:attrName>ppt_x</p:attrName>
                                        </p:attrNameLst>
                                      </p:cBhvr>
                                      <p:tavLst>
                                        <p:tav tm="0">
                                          <p:val>
                                            <p:strVal val="#ppt_x-.1"/>
                                          </p:val>
                                        </p:tav>
                                        <p:tav tm="100000">
                                          <p:val>
                                            <p:strVal val="#ppt_x"/>
                                          </p:val>
                                        </p:tav>
                                      </p:tavLst>
                                    </p:anim>
                                    <p:anim calcmode="lin" valueType="num">
                                      <p:cBhvr>
                                        <p:cTn id="9" dur="1000" fill="hold"/>
                                        <p:tgtEl>
                                          <p:spTgt spid="10">
                                            <p:txEl>
                                              <p:pRg st="0" end="0"/>
                                            </p:txEl>
                                          </p:spTgt>
                                        </p:tgtEl>
                                        <p:attrNameLst>
                                          <p:attrName>ppt_y</p:attrName>
                                        </p:attrNameLst>
                                      </p:cBhvr>
                                      <p:tavLst>
                                        <p:tav tm="0">
                                          <p:val>
                                            <p:strVal val="#ppt_y"/>
                                          </p:val>
                                        </p:tav>
                                        <p:tav tm="100000">
                                          <p:val>
                                            <p:strVal val="#ppt_y"/>
                                          </p:val>
                                        </p:tav>
                                      </p:tavLst>
                                    </p:anim>
                                  </p:childTnLst>
                                </p:cTn>
                              </p:par>
                              <p:par>
                                <p:cTn id="10" presetID="40" presetClass="entr" presetSubtype="0" fill="hold" nodeType="withEffect">
                                  <p:stCondLst>
                                    <p:cond delay="0"/>
                                  </p:stCondLst>
                                  <p:iterate type="lt">
                                    <p:tmPct val="10000"/>
                                  </p:iterate>
                                  <p:childTnLst>
                                    <p:set>
                                      <p:cBhvr>
                                        <p:cTn id="11" dur="1" fill="hold">
                                          <p:stCondLst>
                                            <p:cond delay="0"/>
                                          </p:stCondLst>
                                        </p:cTn>
                                        <p:tgtEl>
                                          <p:spTgt spid="10">
                                            <p:txEl>
                                              <p:pRg st="1" end="1"/>
                                            </p:txEl>
                                          </p:spTgt>
                                        </p:tgtEl>
                                        <p:attrNameLst>
                                          <p:attrName>style.visibility</p:attrName>
                                        </p:attrNameLst>
                                      </p:cBhvr>
                                      <p:to>
                                        <p:strVal val="visible"/>
                                      </p:to>
                                    </p:set>
                                    <p:animEffect transition="in" filter="fade">
                                      <p:cBhvr>
                                        <p:cTn id="12" dur="1000"/>
                                        <p:tgtEl>
                                          <p:spTgt spid="10">
                                            <p:txEl>
                                              <p:pRg st="1" end="1"/>
                                            </p:txEl>
                                          </p:spTgt>
                                        </p:tgtEl>
                                      </p:cBhvr>
                                    </p:animEffect>
                                    <p:anim calcmode="lin" valueType="num">
                                      <p:cBhvr>
                                        <p:cTn id="13" dur="1000" fill="hold"/>
                                        <p:tgtEl>
                                          <p:spTgt spid="10">
                                            <p:txEl>
                                              <p:pRg st="1" end="1"/>
                                            </p:txEl>
                                          </p:spTgt>
                                        </p:tgtEl>
                                        <p:attrNameLst>
                                          <p:attrName>ppt_x</p:attrName>
                                        </p:attrNameLst>
                                      </p:cBhvr>
                                      <p:tavLst>
                                        <p:tav tm="0">
                                          <p:val>
                                            <p:strVal val="#ppt_x-.1"/>
                                          </p:val>
                                        </p:tav>
                                        <p:tav tm="100000">
                                          <p:val>
                                            <p:strVal val="#ppt_x"/>
                                          </p:val>
                                        </p:tav>
                                      </p:tavLst>
                                    </p:anim>
                                    <p:anim calcmode="lin" valueType="num">
                                      <p:cBhvr>
                                        <p:cTn id="14" dur="1000" fill="hold"/>
                                        <p:tgtEl>
                                          <p:spTgt spid="10">
                                            <p:txEl>
                                              <p:pRg st="1" end="1"/>
                                            </p:txEl>
                                          </p:spTgt>
                                        </p:tgtEl>
                                        <p:attrNameLst>
                                          <p:attrName>ppt_y</p:attrName>
                                        </p:attrNameLst>
                                      </p:cBhvr>
                                      <p:tavLst>
                                        <p:tav tm="0">
                                          <p:val>
                                            <p:strVal val="#ppt_y"/>
                                          </p:val>
                                        </p:tav>
                                        <p:tav tm="100000">
                                          <p:val>
                                            <p:strVal val="#ppt_y"/>
                                          </p:val>
                                        </p:tav>
                                      </p:tavLst>
                                    </p:anim>
                                  </p:childTnLst>
                                </p:cTn>
                              </p:par>
                              <p:par>
                                <p:cTn id="15" presetID="40" presetClass="entr" presetSubtype="0" fill="hold" nodeType="withEffect">
                                  <p:stCondLst>
                                    <p:cond delay="0"/>
                                  </p:stCondLst>
                                  <p:iterate type="lt">
                                    <p:tmPct val="10000"/>
                                  </p:iterate>
                                  <p:childTnLst>
                                    <p:set>
                                      <p:cBhvr>
                                        <p:cTn id="16" dur="1" fill="hold">
                                          <p:stCondLst>
                                            <p:cond delay="0"/>
                                          </p:stCondLst>
                                        </p:cTn>
                                        <p:tgtEl>
                                          <p:spTgt spid="10">
                                            <p:txEl>
                                              <p:pRg st="2" end="2"/>
                                            </p:txEl>
                                          </p:spTgt>
                                        </p:tgtEl>
                                        <p:attrNameLst>
                                          <p:attrName>style.visibility</p:attrName>
                                        </p:attrNameLst>
                                      </p:cBhvr>
                                      <p:to>
                                        <p:strVal val="visible"/>
                                      </p:to>
                                    </p:set>
                                    <p:animEffect transition="in" filter="fade">
                                      <p:cBhvr>
                                        <p:cTn id="17" dur="1000"/>
                                        <p:tgtEl>
                                          <p:spTgt spid="10">
                                            <p:txEl>
                                              <p:pRg st="2" end="2"/>
                                            </p:txEl>
                                          </p:spTgt>
                                        </p:tgtEl>
                                      </p:cBhvr>
                                    </p:animEffect>
                                    <p:anim calcmode="lin" valueType="num">
                                      <p:cBhvr>
                                        <p:cTn id="18" dur="1000" fill="hold"/>
                                        <p:tgtEl>
                                          <p:spTgt spid="10">
                                            <p:txEl>
                                              <p:pRg st="2" end="2"/>
                                            </p:txEl>
                                          </p:spTgt>
                                        </p:tgtEl>
                                        <p:attrNameLst>
                                          <p:attrName>ppt_x</p:attrName>
                                        </p:attrNameLst>
                                      </p:cBhvr>
                                      <p:tavLst>
                                        <p:tav tm="0">
                                          <p:val>
                                            <p:strVal val="#ppt_x-.1"/>
                                          </p:val>
                                        </p:tav>
                                        <p:tav tm="100000">
                                          <p:val>
                                            <p:strVal val="#ppt_x"/>
                                          </p:val>
                                        </p:tav>
                                      </p:tavLst>
                                    </p:anim>
                                    <p:anim calcmode="lin" valueType="num">
                                      <p:cBhvr>
                                        <p:cTn id="19" dur="1000" fill="hold"/>
                                        <p:tgtEl>
                                          <p:spTgt spid="10">
                                            <p:txEl>
                                              <p:pRg st="2" end="2"/>
                                            </p:txEl>
                                          </p:spTgt>
                                        </p:tgtEl>
                                        <p:attrNameLst>
                                          <p:attrName>ppt_y</p:attrName>
                                        </p:attrNameLst>
                                      </p:cBhvr>
                                      <p:tavLst>
                                        <p:tav tm="0">
                                          <p:val>
                                            <p:strVal val="#ppt_y"/>
                                          </p:val>
                                        </p:tav>
                                        <p:tav tm="100000">
                                          <p:val>
                                            <p:strVal val="#ppt_y"/>
                                          </p:val>
                                        </p:tav>
                                      </p:tavLst>
                                    </p:anim>
                                  </p:childTnLst>
                                </p:cTn>
                              </p:par>
                              <p:par>
                                <p:cTn id="20" presetID="40" presetClass="entr" presetSubtype="0" fill="hold" nodeType="withEffect">
                                  <p:stCondLst>
                                    <p:cond delay="0"/>
                                  </p:stCondLst>
                                  <p:iterate type="lt">
                                    <p:tmPct val="10000"/>
                                  </p:iterate>
                                  <p:childTnLst>
                                    <p:set>
                                      <p:cBhvr>
                                        <p:cTn id="21" dur="1" fill="hold">
                                          <p:stCondLst>
                                            <p:cond delay="0"/>
                                          </p:stCondLst>
                                        </p:cTn>
                                        <p:tgtEl>
                                          <p:spTgt spid="10">
                                            <p:txEl>
                                              <p:pRg st="3" end="3"/>
                                            </p:txEl>
                                          </p:spTgt>
                                        </p:tgtEl>
                                        <p:attrNameLst>
                                          <p:attrName>style.visibility</p:attrName>
                                        </p:attrNameLst>
                                      </p:cBhvr>
                                      <p:to>
                                        <p:strVal val="visible"/>
                                      </p:to>
                                    </p:set>
                                    <p:animEffect transition="in" filter="fade">
                                      <p:cBhvr>
                                        <p:cTn id="22" dur="1000"/>
                                        <p:tgtEl>
                                          <p:spTgt spid="10">
                                            <p:txEl>
                                              <p:pRg st="3" end="3"/>
                                            </p:txEl>
                                          </p:spTgt>
                                        </p:tgtEl>
                                      </p:cBhvr>
                                    </p:animEffect>
                                    <p:anim calcmode="lin" valueType="num">
                                      <p:cBhvr>
                                        <p:cTn id="23" dur="1000" fill="hold"/>
                                        <p:tgtEl>
                                          <p:spTgt spid="10">
                                            <p:txEl>
                                              <p:pRg st="3" end="3"/>
                                            </p:txEl>
                                          </p:spTgt>
                                        </p:tgtEl>
                                        <p:attrNameLst>
                                          <p:attrName>ppt_x</p:attrName>
                                        </p:attrNameLst>
                                      </p:cBhvr>
                                      <p:tavLst>
                                        <p:tav tm="0">
                                          <p:val>
                                            <p:strVal val="#ppt_x-.1"/>
                                          </p:val>
                                        </p:tav>
                                        <p:tav tm="100000">
                                          <p:val>
                                            <p:strVal val="#ppt_x"/>
                                          </p:val>
                                        </p:tav>
                                      </p:tavLst>
                                    </p:anim>
                                    <p:anim calcmode="lin" valueType="num">
                                      <p:cBhvr>
                                        <p:cTn id="24" dur="1000" fill="hold"/>
                                        <p:tgtEl>
                                          <p:spTgt spid="10">
                                            <p:txEl>
                                              <p:pRg st="3" end="3"/>
                                            </p:txEl>
                                          </p:spTgt>
                                        </p:tgtEl>
                                        <p:attrNameLst>
                                          <p:attrName>ppt_y</p:attrName>
                                        </p:attrNameLst>
                                      </p:cBhvr>
                                      <p:tavLst>
                                        <p:tav tm="0">
                                          <p:val>
                                            <p:strVal val="#ppt_y"/>
                                          </p:val>
                                        </p:tav>
                                        <p:tav tm="100000">
                                          <p:val>
                                            <p:strVal val="#ppt_y"/>
                                          </p:val>
                                        </p:tav>
                                      </p:tavLst>
                                    </p:anim>
                                  </p:childTnLst>
                                </p:cTn>
                              </p:par>
                              <p:par>
                                <p:cTn id="25" presetID="40" presetClass="entr" presetSubtype="0" fill="hold" nodeType="withEffect">
                                  <p:stCondLst>
                                    <p:cond delay="0"/>
                                  </p:stCondLst>
                                  <p:iterate type="lt">
                                    <p:tmPct val="10000"/>
                                  </p:iterate>
                                  <p:childTnLst>
                                    <p:set>
                                      <p:cBhvr>
                                        <p:cTn id="26" dur="1" fill="hold">
                                          <p:stCondLst>
                                            <p:cond delay="0"/>
                                          </p:stCondLst>
                                        </p:cTn>
                                        <p:tgtEl>
                                          <p:spTgt spid="10">
                                            <p:txEl>
                                              <p:pRg st="4" end="4"/>
                                            </p:txEl>
                                          </p:spTgt>
                                        </p:tgtEl>
                                        <p:attrNameLst>
                                          <p:attrName>style.visibility</p:attrName>
                                        </p:attrNameLst>
                                      </p:cBhvr>
                                      <p:to>
                                        <p:strVal val="visible"/>
                                      </p:to>
                                    </p:set>
                                    <p:animEffect transition="in" filter="fade">
                                      <p:cBhvr>
                                        <p:cTn id="27" dur="1000"/>
                                        <p:tgtEl>
                                          <p:spTgt spid="10">
                                            <p:txEl>
                                              <p:pRg st="4" end="4"/>
                                            </p:txEl>
                                          </p:spTgt>
                                        </p:tgtEl>
                                      </p:cBhvr>
                                    </p:animEffect>
                                    <p:anim calcmode="lin" valueType="num">
                                      <p:cBhvr>
                                        <p:cTn id="28" dur="1000" fill="hold"/>
                                        <p:tgtEl>
                                          <p:spTgt spid="10">
                                            <p:txEl>
                                              <p:pRg st="4" end="4"/>
                                            </p:txEl>
                                          </p:spTgt>
                                        </p:tgtEl>
                                        <p:attrNameLst>
                                          <p:attrName>ppt_x</p:attrName>
                                        </p:attrNameLst>
                                      </p:cBhvr>
                                      <p:tavLst>
                                        <p:tav tm="0">
                                          <p:val>
                                            <p:strVal val="#ppt_x-.1"/>
                                          </p:val>
                                        </p:tav>
                                        <p:tav tm="100000">
                                          <p:val>
                                            <p:strVal val="#ppt_x"/>
                                          </p:val>
                                        </p:tav>
                                      </p:tavLst>
                                    </p:anim>
                                    <p:anim calcmode="lin" valueType="num">
                                      <p:cBhvr>
                                        <p:cTn id="29" dur="1000" fill="hold"/>
                                        <p:tgtEl>
                                          <p:spTgt spid="10">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2" descr="E:\Events\CEO管理读书会\2013\赠书计划\微刊封面.jpg"/>
          <p:cNvPicPr>
            <a:picLocks noChangeAspect="1" noChangeArrowheads="1"/>
          </p:cNvPicPr>
          <p:nvPr/>
        </p:nvPicPr>
        <p:blipFill>
          <a:blip r:embed="rId2" cstate="print"/>
          <a:srcRect/>
          <a:stretch>
            <a:fillRect/>
          </a:stretch>
        </p:blipFill>
        <p:spPr bwMode="auto">
          <a:xfrm>
            <a:off x="1569493" y="2210936"/>
            <a:ext cx="3616655" cy="3616655"/>
          </a:xfrm>
          <a:prstGeom prst="rect">
            <a:avLst/>
          </a:prstGeom>
          <a:ln>
            <a:noFill/>
          </a:ln>
          <a:effectLst>
            <a:outerShdw blurRad="292100" dist="139700" dir="2700000" algn="tl" rotWithShape="0">
              <a:srgbClr val="333333">
                <a:alpha val="65000"/>
              </a:srgbClr>
            </a:outerShdw>
          </a:effectLst>
        </p:spPr>
      </p:pic>
      <p:sp>
        <p:nvSpPr>
          <p:cNvPr id="13" name="Rectangle 3"/>
          <p:cNvSpPr>
            <a:spLocks noChangeArrowheads="1"/>
          </p:cNvSpPr>
          <p:nvPr/>
        </p:nvSpPr>
        <p:spPr bwMode="auto">
          <a:xfrm>
            <a:off x="491320" y="1027542"/>
            <a:ext cx="8215952" cy="10156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361950" algn="l" defTabSz="914400" rtl="0" eaLnBrk="1" fontAlgn="base" latinLnBrk="0" hangingPunct="1">
              <a:lnSpc>
                <a:spcPct val="100000"/>
              </a:lnSpc>
              <a:spcBef>
                <a:spcPct val="0"/>
              </a:spcBef>
              <a:spcAft>
                <a:spcPct val="0"/>
              </a:spcAft>
              <a:buClrTx/>
              <a:buSzTx/>
              <a:buFontTx/>
              <a:buNone/>
              <a:tabLst/>
            </a:pPr>
            <a:r>
              <a:rPr lang="zh-CN" altLang="en-US" sz="2000" i="0" dirty="0" smtClean="0">
                <a:latin typeface="微软雅黑" pitchFamily="34" charset="-122"/>
                <a:ea typeface="微软雅黑" pitchFamily="34" charset="-122"/>
                <a:cs typeface="Arial" pitchFamily="34" charset="0"/>
              </a:rPr>
              <a:t>研华</a:t>
            </a:r>
            <a:r>
              <a:rPr lang="en-US" altLang="zh-CN" sz="2000" i="0" dirty="0" smtClean="0">
                <a:latin typeface="微软雅黑" pitchFamily="34" charset="-122"/>
                <a:ea typeface="微软雅黑" pitchFamily="34" charset="-122"/>
                <a:cs typeface="Arial" pitchFamily="34" charset="0"/>
              </a:rPr>
              <a:t>CEO</a:t>
            </a:r>
            <a:r>
              <a:rPr lang="zh-CN" altLang="en-US" sz="2000" i="0" dirty="0" smtClean="0">
                <a:latin typeface="微软雅黑" pitchFamily="34" charset="-122"/>
                <a:ea typeface="微软雅黑" pitchFamily="34" charset="-122"/>
                <a:cs typeface="Arial" pitchFamily="34" charset="0"/>
              </a:rPr>
              <a:t>管理读书会是以</a:t>
            </a:r>
            <a:r>
              <a:rPr lang="zh-CN" altLang="en-US" sz="2000" i="0" dirty="0" smtClean="0">
                <a:solidFill>
                  <a:srgbClr val="FF0000"/>
                </a:solidFill>
                <a:latin typeface="微软雅黑" pitchFamily="34" charset="-122"/>
                <a:ea typeface="微软雅黑" pitchFamily="34" charset="-122"/>
                <a:cs typeface="Arial" pitchFamily="34" charset="0"/>
              </a:rPr>
              <a:t>“读书</a:t>
            </a:r>
            <a:r>
              <a:rPr lang="en-US" altLang="zh-CN" sz="2000" i="0" dirty="0" smtClean="0">
                <a:solidFill>
                  <a:srgbClr val="FF0000"/>
                </a:solidFill>
                <a:latin typeface="微软雅黑" pitchFamily="34" charset="-122"/>
                <a:ea typeface="微软雅黑" pitchFamily="34" charset="-122"/>
                <a:cs typeface="Arial" pitchFamily="34" charset="0"/>
              </a:rPr>
              <a:t>·</a:t>
            </a:r>
            <a:r>
              <a:rPr lang="zh-CN" altLang="en-US" sz="2000" i="0" dirty="0" smtClean="0">
                <a:solidFill>
                  <a:srgbClr val="FF0000"/>
                </a:solidFill>
                <a:latin typeface="微软雅黑" pitchFamily="34" charset="-122"/>
                <a:ea typeface="微软雅黑" pitchFamily="34" charset="-122"/>
                <a:cs typeface="Arial" pitchFamily="34" charset="0"/>
              </a:rPr>
              <a:t>学习</a:t>
            </a:r>
            <a:r>
              <a:rPr lang="en-US" altLang="zh-CN" sz="2000" i="0" dirty="0" smtClean="0">
                <a:solidFill>
                  <a:srgbClr val="FF0000"/>
                </a:solidFill>
                <a:latin typeface="微软雅黑" pitchFamily="34" charset="-122"/>
                <a:ea typeface="微软雅黑" pitchFamily="34" charset="-122"/>
                <a:cs typeface="Arial" pitchFamily="34" charset="0"/>
              </a:rPr>
              <a:t>·</a:t>
            </a:r>
            <a:r>
              <a:rPr lang="zh-CN" altLang="en-US" sz="2000" i="0" dirty="0" smtClean="0">
                <a:solidFill>
                  <a:srgbClr val="FF0000"/>
                </a:solidFill>
                <a:latin typeface="微软雅黑" pitchFamily="34" charset="-122"/>
                <a:ea typeface="微软雅黑" pitchFamily="34" charset="-122"/>
                <a:cs typeface="Arial" pitchFamily="34" charset="0"/>
              </a:rPr>
              <a:t>分享”</a:t>
            </a:r>
            <a:r>
              <a:rPr lang="zh-CN" altLang="en-US" sz="2000" i="0" dirty="0" smtClean="0">
                <a:latin typeface="微软雅黑" pitchFamily="34" charset="-122"/>
                <a:ea typeface="微软雅黑" pitchFamily="34" charset="-122"/>
                <a:cs typeface="Arial" pitchFamily="34" charset="0"/>
              </a:rPr>
              <a:t>为理念的客户活动，将邀请企业经营管理高层，针对</a:t>
            </a:r>
            <a:r>
              <a:rPr lang="zh-CN" altLang="en-US" sz="2000" i="0" dirty="0" smtClean="0">
                <a:solidFill>
                  <a:srgbClr val="FF0000"/>
                </a:solidFill>
                <a:latin typeface="微软雅黑" pitchFamily="34" charset="-122"/>
                <a:ea typeface="微软雅黑" pitchFamily="34" charset="-122"/>
                <a:cs typeface="Arial" pitchFamily="34" charset="0"/>
              </a:rPr>
              <a:t>企业管理</a:t>
            </a:r>
            <a:r>
              <a:rPr lang="zh-CN" altLang="en-US" sz="2000" i="0" dirty="0" smtClean="0">
                <a:latin typeface="微软雅黑" pitchFamily="34" charset="-122"/>
                <a:ea typeface="微软雅黑" pitchFamily="34" charset="-122"/>
                <a:cs typeface="Arial" pitchFamily="34" charset="0"/>
              </a:rPr>
              <a:t>话题为核心，采用</a:t>
            </a:r>
            <a:r>
              <a:rPr lang="en-US" altLang="zh-CN" sz="2000" i="0" dirty="0" smtClean="0">
                <a:latin typeface="微软雅黑" pitchFamily="34" charset="-122"/>
                <a:ea typeface="微软雅黑" pitchFamily="34" charset="-122"/>
                <a:cs typeface="Arial" pitchFamily="34" charset="0"/>
              </a:rPr>
              <a:t>MBA</a:t>
            </a:r>
            <a:r>
              <a:rPr lang="zh-CN" altLang="en-US" sz="2000" i="0" dirty="0" smtClean="0">
                <a:latin typeface="微软雅黑" pitchFamily="34" charset="-122"/>
                <a:ea typeface="微软雅黑" pitchFamily="34" charset="-122"/>
                <a:cs typeface="Arial" pitchFamily="34" charset="0"/>
              </a:rPr>
              <a:t>案例课程形式，通过分享及讨论等环节进行相互学习、经验分享及深度交流。</a:t>
            </a:r>
          </a:p>
        </p:txBody>
      </p:sp>
      <p:sp>
        <p:nvSpPr>
          <p:cNvPr id="14" name="標題 1"/>
          <p:cNvSpPr>
            <a:spLocks noGrp="1"/>
          </p:cNvSpPr>
          <p:nvPr>
            <p:ph type="title"/>
          </p:nvPr>
        </p:nvSpPr>
        <p:spPr>
          <a:xfrm>
            <a:off x="500034" y="214290"/>
            <a:ext cx="8277225" cy="692150"/>
          </a:xfrm>
        </p:spPr>
        <p:txBody>
          <a:bodyPr>
            <a:normAutofit fontScale="90000"/>
          </a:bodyPr>
          <a:lstStyle/>
          <a:p>
            <a:pPr algn="ctr">
              <a:defRPr/>
            </a:pPr>
            <a:r>
              <a:rPr lang="zh-CN" altLang="en-US" dirty="0" smtClean="0">
                <a:solidFill>
                  <a:srgbClr val="000099"/>
                </a:solidFill>
                <a:latin typeface="微软雅黑" pitchFamily="34" charset="-122"/>
                <a:ea typeface="微软雅黑" pitchFamily="34" charset="-122"/>
                <a:cs typeface="Arial" pitchFamily="34" charset="0"/>
              </a:rPr>
              <a:t>研华</a:t>
            </a:r>
            <a:r>
              <a:rPr lang="en-US" altLang="zh-CN" dirty="0" smtClean="0">
                <a:solidFill>
                  <a:srgbClr val="000099"/>
                </a:solidFill>
                <a:latin typeface="微软雅黑" pitchFamily="34" charset="-122"/>
                <a:ea typeface="微软雅黑" pitchFamily="34" charset="-122"/>
                <a:cs typeface="Arial" pitchFamily="34" charset="0"/>
              </a:rPr>
              <a:t>CEO</a:t>
            </a:r>
            <a:r>
              <a:rPr lang="zh-CN" altLang="en-US" dirty="0" smtClean="0">
                <a:solidFill>
                  <a:srgbClr val="000099"/>
                </a:solidFill>
                <a:latin typeface="微软雅黑" pitchFamily="34" charset="-122"/>
                <a:ea typeface="微软雅黑" pitchFamily="34" charset="-122"/>
                <a:cs typeface="Arial" pitchFamily="34" charset="0"/>
              </a:rPr>
              <a:t>管理读书会</a:t>
            </a:r>
            <a:endParaRPr lang="zh-TW" altLang="en-US" dirty="0">
              <a:latin typeface="微软雅黑" pitchFamily="34" charset="-122"/>
              <a:ea typeface="微软雅黑" pitchFamily="34" charset="-122"/>
              <a:cs typeface="Arial" pitchFamily="34" charset="0"/>
            </a:endParaRPr>
          </a:p>
        </p:txBody>
      </p:sp>
      <p:pic>
        <p:nvPicPr>
          <p:cNvPr id="15" name="内容占位符 10" descr="20100811北大光华读书会 075.jpg"/>
          <p:cNvPicPr>
            <a:picLocks noChangeAspect="1"/>
          </p:cNvPicPr>
          <p:nvPr/>
        </p:nvPicPr>
        <p:blipFill>
          <a:blip r:embed="rId3" cstate="print"/>
          <a:stretch>
            <a:fillRect/>
          </a:stretch>
        </p:blipFill>
        <p:spPr>
          <a:xfrm>
            <a:off x="5341939" y="2227262"/>
            <a:ext cx="2519172" cy="1888891"/>
          </a:xfrm>
          <a:prstGeom prst="rect">
            <a:avLst/>
          </a:prstGeom>
          <a:effectLst>
            <a:outerShdw blurRad="292100" dist="139700" dir="2700000" algn="tl" rotWithShape="0">
              <a:srgbClr val="333333">
                <a:alpha val="65000"/>
              </a:srgbClr>
            </a:outerShdw>
          </a:effectLst>
        </p:spPr>
      </p:pic>
      <p:pic>
        <p:nvPicPr>
          <p:cNvPr id="16" name="Picture 4"/>
          <p:cNvPicPr>
            <a:picLocks noChangeAspect="1" noChangeArrowheads="1"/>
          </p:cNvPicPr>
          <p:nvPr/>
        </p:nvPicPr>
        <p:blipFill>
          <a:blip r:embed="rId4" cstate="print"/>
          <a:srcRect/>
          <a:stretch>
            <a:fillRect/>
          </a:stretch>
        </p:blipFill>
        <p:spPr bwMode="auto">
          <a:xfrm>
            <a:off x="5343241" y="4138684"/>
            <a:ext cx="2545166" cy="1688377"/>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Rot="1" noChangeArrowheads="1"/>
          </p:cNvSpPr>
          <p:nvPr>
            <p:ph type="title" idx="4294967295"/>
          </p:nvPr>
        </p:nvSpPr>
        <p:spPr>
          <a:xfrm>
            <a:off x="394340" y="262909"/>
            <a:ext cx="8149158" cy="692150"/>
          </a:xfrm>
        </p:spPr>
        <p:txBody>
          <a:bodyPr>
            <a:normAutofit/>
          </a:bodyPr>
          <a:lstStyle/>
          <a:p>
            <a:pPr>
              <a:defRPr/>
            </a:pPr>
            <a:r>
              <a:rPr lang="zh-CN" altLang="en-US" sz="3200" b="1" dirty="0" smtClean="0">
                <a:solidFill>
                  <a:srgbClr val="000099"/>
                </a:solidFill>
                <a:latin typeface="微软雅黑" pitchFamily="34" charset="-122"/>
                <a:ea typeface="微软雅黑" pitchFamily="34" charset="-122"/>
                <a:cs typeface="Arial" pitchFamily="34" charset="0"/>
              </a:rPr>
              <a:t>企业社会责任荣誉</a:t>
            </a:r>
            <a:endParaRPr lang="en-US" altLang="zh-TW" sz="3200" b="1" kern="1200" dirty="0" smtClean="0">
              <a:latin typeface="微软雅黑" pitchFamily="34" charset="-122"/>
              <a:ea typeface="微软雅黑" pitchFamily="34" charset="-122"/>
              <a:cs typeface="Tahoma" pitchFamily="34" charset="0"/>
            </a:endParaRPr>
          </a:p>
        </p:txBody>
      </p:sp>
      <p:sp>
        <p:nvSpPr>
          <p:cNvPr id="8" name="Rectangle 3"/>
          <p:cNvSpPr txBox="1">
            <a:spLocks noChangeArrowheads="1"/>
          </p:cNvSpPr>
          <p:nvPr/>
        </p:nvSpPr>
        <p:spPr>
          <a:xfrm>
            <a:off x="4043412" y="1517438"/>
            <a:ext cx="4431848" cy="925511"/>
          </a:xfrm>
          <a:prstGeom prst="rect">
            <a:avLst/>
          </a:prstGeom>
        </p:spPr>
        <p:txBody>
          <a:bodyPr vert="horz" lIns="91440" tIns="45720" rIns="91440" bIns="45720" rtlCol="0">
            <a:normAutofit fontScale="92500" lnSpcReduction="10000"/>
          </a:bodyPr>
          <a:lstStyle/>
          <a:p>
            <a:pPr marL="342900" marR="0" lvl="0" indent="-342900" algn="ctr" defTabSz="914400" rtl="0" eaLnBrk="1" fontAlgn="auto" latinLnBrk="0" hangingPunct="1">
              <a:lnSpc>
                <a:spcPct val="105000"/>
              </a:lnSpc>
              <a:spcBef>
                <a:spcPct val="20000"/>
              </a:spcBef>
              <a:spcAft>
                <a:spcPts val="0"/>
              </a:spcAft>
              <a:buClrTx/>
              <a:buSzTx/>
              <a:buFont typeface="Wingdings" pitchFamily="2" charset="2"/>
              <a:buNone/>
              <a:tabLst/>
              <a:defRPr/>
            </a:pPr>
            <a:r>
              <a:rPr kumimoji="0" lang="en-US" altLang="zh-CN" sz="18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cs typeface="Arial" pitchFamily="34" charset="0"/>
              </a:rPr>
              <a:t>2006</a:t>
            </a:r>
            <a:r>
              <a:rPr kumimoji="0" lang="zh-CN" altLang="en-US" sz="18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cs typeface="Arial" pitchFamily="34" charset="0"/>
              </a:rPr>
              <a:t>和</a:t>
            </a:r>
            <a:r>
              <a:rPr kumimoji="0" lang="en-US" altLang="zh-CN" sz="18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cs typeface="Arial" pitchFamily="34" charset="0"/>
              </a:rPr>
              <a:t>2007</a:t>
            </a:r>
            <a:r>
              <a:rPr kumimoji="0" lang="zh-CN" altLang="en-US" sz="18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cs typeface="Arial" pitchFamily="34" charset="0"/>
              </a:rPr>
              <a:t>年、</a:t>
            </a:r>
            <a:r>
              <a:rPr kumimoji="0" lang="en-US" altLang="zh-CN" sz="18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cs typeface="Arial" pitchFamily="34" charset="0"/>
              </a:rPr>
              <a:t>2012</a:t>
            </a:r>
            <a:r>
              <a:rPr kumimoji="0" lang="zh-CN" altLang="en-US" sz="18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cs typeface="Arial" pitchFamily="34" charset="0"/>
              </a:rPr>
              <a:t>年</a:t>
            </a:r>
            <a:r>
              <a:rPr kumimoji="0" lang="en-US" altLang="zh-CN" sz="18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cs typeface="Arial" pitchFamily="34" charset="0"/>
              </a:rPr>
              <a:t>《</a:t>
            </a:r>
            <a:r>
              <a:rPr kumimoji="0" lang="zh-CN" altLang="en-US" sz="18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cs typeface="Arial" pitchFamily="34" charset="0"/>
              </a:rPr>
              <a:t>远见</a:t>
            </a:r>
            <a:r>
              <a:rPr kumimoji="0" lang="en-US" altLang="zh-CN" sz="18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cs typeface="Arial" pitchFamily="34" charset="0"/>
              </a:rPr>
              <a:t>》</a:t>
            </a:r>
            <a:r>
              <a:rPr kumimoji="0" lang="zh-CN" altLang="en-US" sz="18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cs typeface="Arial" pitchFamily="34" charset="0"/>
              </a:rPr>
              <a:t>杂志</a:t>
            </a:r>
          </a:p>
          <a:p>
            <a:pPr marL="342900" marR="0" lvl="0" indent="-342900" algn="ctr" defTabSz="914400" rtl="0" eaLnBrk="1" fontAlgn="auto" latinLnBrk="0" hangingPunct="1">
              <a:lnSpc>
                <a:spcPct val="105000"/>
              </a:lnSpc>
              <a:spcBef>
                <a:spcPct val="20000"/>
              </a:spcBef>
              <a:spcAft>
                <a:spcPts val="0"/>
              </a:spcAft>
              <a:buClrTx/>
              <a:buSzTx/>
              <a:buFont typeface="Wingdings" pitchFamily="2" charset="2"/>
              <a:buNone/>
              <a:tabLst/>
              <a:defRPr/>
            </a:pPr>
            <a:r>
              <a:rPr kumimoji="0" lang="zh-CN" altLang="en-US" sz="18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cs typeface="Arial" pitchFamily="34" charset="0"/>
              </a:rPr>
              <a:t>对研华在企业社会责任和与大学合作教育上的努力授予荣誉。</a:t>
            </a:r>
            <a:endParaRPr kumimoji="0" lang="en-US" altLang="zh-CN" sz="18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cs typeface="Arial" pitchFamily="34" charset="0"/>
            </a:endParaRPr>
          </a:p>
        </p:txBody>
      </p:sp>
      <p:pic>
        <p:nvPicPr>
          <p:cNvPr id="9" name="Picture 4" descr="CSR-1"/>
          <p:cNvPicPr>
            <a:picLocks noGrp="1" noChangeAspect="1" noChangeArrowheads="1"/>
          </p:cNvPicPr>
          <p:nvPr>
            <p:ph sz="half" idx="4294967295"/>
          </p:nvPr>
        </p:nvPicPr>
        <p:blipFill>
          <a:blip r:embed="rId3" cstate="print">
            <a:clrChange>
              <a:clrFrom>
                <a:srgbClr val="FFFFFF"/>
              </a:clrFrom>
              <a:clrTo>
                <a:srgbClr val="FFFFFF">
                  <a:alpha val="0"/>
                </a:srgbClr>
              </a:clrTo>
            </a:clrChange>
            <a:lum bright="12000"/>
          </a:blip>
          <a:srcRect b="6596"/>
          <a:stretch>
            <a:fillRect/>
          </a:stretch>
        </p:blipFill>
        <p:spPr>
          <a:xfrm>
            <a:off x="2217287" y="1296536"/>
            <a:ext cx="2242730" cy="2036881"/>
          </a:xfrm>
        </p:spPr>
      </p:pic>
      <p:pic>
        <p:nvPicPr>
          <p:cNvPr id="10" name="Picture 5" descr="corporate-front"/>
          <p:cNvPicPr>
            <a:picLocks noChangeAspect="1" noChangeArrowheads="1"/>
          </p:cNvPicPr>
          <p:nvPr/>
        </p:nvPicPr>
        <p:blipFill>
          <a:blip r:embed="rId4" cstate="print"/>
          <a:srcRect/>
          <a:stretch>
            <a:fillRect/>
          </a:stretch>
        </p:blipFill>
        <p:spPr bwMode="auto">
          <a:xfrm>
            <a:off x="703310" y="1364775"/>
            <a:ext cx="1429315" cy="1951203"/>
          </a:xfrm>
          <a:prstGeom prst="rect">
            <a:avLst/>
          </a:prstGeom>
          <a:noFill/>
          <a:ln w="9525">
            <a:noFill/>
            <a:miter lim="800000"/>
            <a:headEnd/>
            <a:tailEnd/>
          </a:ln>
        </p:spPr>
      </p:pic>
      <p:pic>
        <p:nvPicPr>
          <p:cNvPr id="11" name="图片 10" descr="2012-03-06_100136.jpg"/>
          <p:cNvPicPr>
            <a:picLocks noChangeAspect="1"/>
          </p:cNvPicPr>
          <p:nvPr/>
        </p:nvPicPr>
        <p:blipFill>
          <a:blip r:embed="rId5" cstate="print"/>
          <a:stretch>
            <a:fillRect/>
          </a:stretch>
        </p:blipFill>
        <p:spPr>
          <a:xfrm>
            <a:off x="907900" y="3641306"/>
            <a:ext cx="2722404" cy="2104402"/>
          </a:xfrm>
          <a:prstGeom prst="rect">
            <a:avLst/>
          </a:prstGeom>
        </p:spPr>
      </p:pic>
      <p:sp>
        <p:nvSpPr>
          <p:cNvPr id="12" name="矩形 11"/>
          <p:cNvSpPr/>
          <p:nvPr/>
        </p:nvSpPr>
        <p:spPr>
          <a:xfrm>
            <a:off x="6669135" y="3915192"/>
            <a:ext cx="1874364" cy="1477328"/>
          </a:xfrm>
          <a:prstGeom prst="rect">
            <a:avLst/>
          </a:prstGeom>
        </p:spPr>
        <p:txBody>
          <a:bodyPr wrap="square">
            <a:spAutoFit/>
          </a:bodyPr>
          <a:lstStyle/>
          <a:p>
            <a:pPr algn="l"/>
            <a:r>
              <a:rPr lang="zh-CN" altLang="en-US" b="1" i="0" dirty="0" smtClean="0">
                <a:latin typeface="微软雅黑" pitchFamily="34" charset="-122"/>
                <a:ea typeface="微软雅黑" pitchFamily="34" charset="-122"/>
                <a:cs typeface="Arial" pitchFamily="34" charset="0"/>
              </a:rPr>
              <a:t>研华“橙色天空”大学生暑期实习计划荣获“</a:t>
            </a:r>
            <a:r>
              <a:rPr lang="en-US" altLang="zh-CN" b="1" i="0" dirty="0" smtClean="0">
                <a:latin typeface="微软雅黑" pitchFamily="34" charset="-122"/>
                <a:ea typeface="微软雅黑" pitchFamily="34" charset="-122"/>
                <a:cs typeface="Arial" pitchFamily="34" charset="0"/>
              </a:rPr>
              <a:t>2012</a:t>
            </a:r>
            <a:r>
              <a:rPr lang="zh-CN" altLang="en-US" b="1" i="0" dirty="0" smtClean="0">
                <a:latin typeface="微软雅黑" pitchFamily="34" charset="-122"/>
                <a:ea typeface="微软雅黑" pitchFamily="34" charset="-122"/>
                <a:cs typeface="Arial" pitchFamily="34" charset="0"/>
              </a:rPr>
              <a:t>镜头下的优秀公益项目” </a:t>
            </a:r>
          </a:p>
        </p:txBody>
      </p:sp>
      <p:pic>
        <p:nvPicPr>
          <p:cNvPr id="13" name="Picture 2"/>
          <p:cNvPicPr>
            <a:picLocks noChangeAspect="1" noChangeArrowheads="1"/>
          </p:cNvPicPr>
          <p:nvPr/>
        </p:nvPicPr>
        <p:blipFill>
          <a:blip r:embed="rId6" cstate="print"/>
          <a:srcRect/>
          <a:stretch>
            <a:fillRect/>
          </a:stretch>
        </p:blipFill>
        <p:spPr bwMode="auto">
          <a:xfrm>
            <a:off x="4478456" y="3637485"/>
            <a:ext cx="1717628" cy="211599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pPr algn="l"/>
            <a:r>
              <a:rPr lang="zh-CN" altLang="en-US" sz="3600" dirty="0" smtClean="0">
                <a:solidFill>
                  <a:schemeClr val="tx1">
                    <a:lumMod val="75000"/>
                    <a:lumOff val="25000"/>
                  </a:schemeClr>
                </a:solidFill>
                <a:latin typeface="Arial" pitchFamily="34" charset="0"/>
                <a:ea typeface="方正兰亭黑简体" pitchFamily="2" charset="-122"/>
                <a:cs typeface="Arial" pitchFamily="34" charset="0"/>
              </a:rPr>
              <a:t>关于</a:t>
            </a:r>
            <a:r>
              <a:rPr lang="en-US" altLang="zh-TW" sz="3600" dirty="0" smtClean="0">
                <a:solidFill>
                  <a:schemeClr val="tx1">
                    <a:lumMod val="75000"/>
                    <a:lumOff val="25000"/>
                  </a:schemeClr>
                </a:solidFill>
                <a:latin typeface="Arial" pitchFamily="34" charset="0"/>
                <a:ea typeface="方正兰亭黑简体" pitchFamily="2" charset="-122"/>
                <a:cs typeface="Arial" pitchFamily="34" charset="0"/>
              </a:rPr>
              <a:t>TiC100</a:t>
            </a:r>
            <a:endParaRPr lang="zh-TW" altLang="en-US" sz="3600" dirty="0">
              <a:solidFill>
                <a:schemeClr val="tx1">
                  <a:lumMod val="75000"/>
                  <a:lumOff val="25000"/>
                </a:schemeClr>
              </a:solidFill>
              <a:latin typeface="Arial" pitchFamily="34" charset="0"/>
              <a:ea typeface="方正兰亭黑简体" pitchFamily="2" charset="-122"/>
              <a:cs typeface="Arial" pitchFamily="34" charset="0"/>
            </a:endParaRPr>
          </a:p>
        </p:txBody>
      </p:sp>
      <p:pic>
        <p:nvPicPr>
          <p:cNvPr id="2050" name="Picture 2"/>
          <p:cNvPicPr>
            <a:picLocks noChangeAspect="1" noChangeArrowheads="1"/>
          </p:cNvPicPr>
          <p:nvPr/>
        </p:nvPicPr>
        <p:blipFill>
          <a:blip r:embed="rId2"/>
          <a:srcRect/>
          <a:stretch>
            <a:fillRect/>
          </a:stretch>
        </p:blipFill>
        <p:spPr bwMode="auto">
          <a:xfrm>
            <a:off x="4143372" y="1214422"/>
            <a:ext cx="4323143" cy="4705346"/>
          </a:xfrm>
          <a:prstGeom prst="rect">
            <a:avLst/>
          </a:prstGeom>
          <a:noFill/>
          <a:ln w="9525">
            <a:noFill/>
            <a:miter lim="800000"/>
            <a:headEnd/>
            <a:tailEnd/>
          </a:ln>
          <a:effectLst/>
        </p:spPr>
      </p:pic>
      <p:sp>
        <p:nvSpPr>
          <p:cNvPr id="8" name="矩形 7"/>
          <p:cNvSpPr/>
          <p:nvPr/>
        </p:nvSpPr>
        <p:spPr>
          <a:xfrm>
            <a:off x="4429124" y="4286256"/>
            <a:ext cx="2071702" cy="15716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571472" y="1071546"/>
            <a:ext cx="4929222" cy="4770537"/>
          </a:xfrm>
          <a:prstGeom prst="rect">
            <a:avLst/>
          </a:prstGeom>
        </p:spPr>
        <p:txBody>
          <a:bodyPr wrap="square">
            <a:spAutoFit/>
          </a:bodyPr>
          <a:lstStyle/>
          <a:p>
            <a:r>
              <a:rPr lang="en-US" sz="4400" b="1" dirty="0" err="1" smtClean="0">
                <a:solidFill>
                  <a:srgbClr val="FF0000"/>
                </a:solidFill>
              </a:rPr>
              <a:t>T</a:t>
            </a:r>
            <a:r>
              <a:rPr lang="en-US" sz="4400" b="1" dirty="0" err="1" smtClean="0"/>
              <a:t>alentrepreneurship</a:t>
            </a:r>
            <a:endParaRPr lang="en-US" sz="4400" b="1" dirty="0" smtClean="0"/>
          </a:p>
          <a:p>
            <a:r>
              <a:rPr lang="zh-TW" altLang="en-US" sz="3200" b="1" dirty="0" smtClean="0"/>
              <a:t>人才培育</a:t>
            </a:r>
            <a:endParaRPr lang="en-US" altLang="zh-TW" sz="3200" b="1" dirty="0" smtClean="0"/>
          </a:p>
          <a:p>
            <a:endParaRPr lang="en-US" sz="3200" b="1" dirty="0" smtClean="0"/>
          </a:p>
          <a:p>
            <a:r>
              <a:rPr lang="en-US" sz="4400" b="1" dirty="0" smtClean="0">
                <a:solidFill>
                  <a:srgbClr val="FF0000"/>
                </a:solidFill>
              </a:rPr>
              <a:t>I</a:t>
            </a:r>
            <a:r>
              <a:rPr lang="en-US" sz="4400" b="1" dirty="0" smtClean="0"/>
              <a:t>nnovation </a:t>
            </a:r>
          </a:p>
          <a:p>
            <a:r>
              <a:rPr lang="zh-TW" altLang="en-US" sz="3200" b="1" dirty="0" smtClean="0"/>
              <a:t>创新学习</a:t>
            </a:r>
            <a:endParaRPr lang="en-US" altLang="zh-TW" sz="3200" b="1" dirty="0" smtClean="0"/>
          </a:p>
          <a:p>
            <a:endParaRPr lang="en-US" sz="4400" b="1" dirty="0" smtClean="0">
              <a:solidFill>
                <a:srgbClr val="FF0000"/>
              </a:solidFill>
            </a:endParaRPr>
          </a:p>
          <a:p>
            <a:r>
              <a:rPr lang="en-US" sz="4400" b="1" dirty="0" smtClean="0">
                <a:solidFill>
                  <a:srgbClr val="FF0000"/>
                </a:solidFill>
              </a:rPr>
              <a:t>C</a:t>
            </a:r>
            <a:r>
              <a:rPr lang="en-US" sz="4400" b="1" dirty="0" smtClean="0"/>
              <a:t>ollaboration</a:t>
            </a:r>
          </a:p>
          <a:p>
            <a:r>
              <a:rPr lang="zh-TW" altLang="en-US" sz="3200" b="1" dirty="0" smtClean="0"/>
              <a:t>团队合作</a:t>
            </a:r>
            <a:endParaRPr lang="zh-CN" altLang="en-US" sz="3200" b="1"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fontScale="90000"/>
          </a:bodyPr>
          <a:lstStyle/>
          <a:p>
            <a:pPr algn="ctr"/>
            <a:r>
              <a:rPr lang="en-US" altLang="zh-TW" dirty="0" smtClean="0">
                <a:solidFill>
                  <a:srgbClr val="000099"/>
                </a:solidFill>
                <a:latin typeface="微软雅黑" pitchFamily="34" charset="-122"/>
                <a:ea typeface="微软雅黑" pitchFamily="34" charset="-122"/>
                <a:cs typeface="Arial" pitchFamily="34" charset="0"/>
              </a:rPr>
              <a:t>TiC100 </a:t>
            </a:r>
            <a:r>
              <a:rPr lang="zh-CN" altLang="en-US" dirty="0" smtClean="0">
                <a:solidFill>
                  <a:srgbClr val="000099"/>
                </a:solidFill>
                <a:latin typeface="微软雅黑" pitchFamily="34" charset="-122"/>
                <a:ea typeface="微软雅黑" pitchFamily="34" charset="-122"/>
                <a:cs typeface="Arial" pitchFamily="34" charset="0"/>
              </a:rPr>
              <a:t>的发展</a:t>
            </a:r>
            <a:endParaRPr lang="zh-TW" altLang="en-US" dirty="0">
              <a:solidFill>
                <a:srgbClr val="000099"/>
              </a:solidFill>
              <a:latin typeface="微软雅黑" pitchFamily="34" charset="-122"/>
              <a:ea typeface="微软雅黑" pitchFamily="34" charset="-122"/>
              <a:cs typeface="Arial" pitchFamily="34" charset="0"/>
            </a:endParaRPr>
          </a:p>
        </p:txBody>
      </p:sp>
      <p:sp>
        <p:nvSpPr>
          <p:cNvPr id="3" name="內容版面配置區 2"/>
          <p:cNvSpPr>
            <a:spLocks noGrp="1"/>
          </p:cNvSpPr>
          <p:nvPr>
            <p:ph idx="1"/>
          </p:nvPr>
        </p:nvSpPr>
        <p:spPr>
          <a:xfrm>
            <a:off x="285720" y="1071547"/>
            <a:ext cx="5214974" cy="1928826"/>
          </a:xfrm>
        </p:spPr>
        <p:txBody>
          <a:bodyPr>
            <a:noAutofit/>
          </a:bodyPr>
          <a:lstStyle/>
          <a:p>
            <a:pPr marL="0" indent="0">
              <a:lnSpc>
                <a:spcPts val="2800"/>
              </a:lnSpc>
              <a:spcBef>
                <a:spcPts val="0"/>
              </a:spcBef>
            </a:pPr>
            <a:r>
              <a:rPr lang="en-US" altLang="zh-TW" sz="2000" b="1" dirty="0" smtClean="0">
                <a:solidFill>
                  <a:schemeClr val="tx1">
                    <a:lumMod val="95000"/>
                    <a:lumOff val="5000"/>
                  </a:schemeClr>
                </a:solidFill>
                <a:latin typeface="微软雅黑" pitchFamily="34" charset="-122"/>
                <a:ea typeface="微软雅黑" pitchFamily="34" charset="-122"/>
                <a:cs typeface="Arial" pitchFamily="34" charset="0"/>
              </a:rPr>
              <a:t> </a:t>
            </a:r>
            <a:r>
              <a:rPr lang="zh-CN" altLang="en-US" sz="2000" b="1" dirty="0" smtClean="0">
                <a:solidFill>
                  <a:schemeClr val="tx1">
                    <a:lumMod val="95000"/>
                    <a:lumOff val="5000"/>
                  </a:schemeClr>
                </a:solidFill>
                <a:latin typeface="微软雅黑" pitchFamily="34" charset="-122"/>
                <a:ea typeface="微软雅黑" pitchFamily="34" charset="-122"/>
                <a:cs typeface="Arial" pitchFamily="34" charset="0"/>
              </a:rPr>
              <a:t>企业与学生的沟通平台</a:t>
            </a:r>
            <a:endParaRPr lang="en-US" altLang="zh-CN" sz="2000" b="1" dirty="0" smtClean="0">
              <a:solidFill>
                <a:schemeClr val="tx1">
                  <a:lumMod val="95000"/>
                  <a:lumOff val="5000"/>
                </a:schemeClr>
              </a:solidFill>
              <a:latin typeface="微软雅黑" pitchFamily="34" charset="-122"/>
              <a:ea typeface="微软雅黑" pitchFamily="34" charset="-122"/>
              <a:cs typeface="Arial" pitchFamily="34" charset="0"/>
            </a:endParaRPr>
          </a:p>
          <a:p>
            <a:pPr marL="0" indent="0">
              <a:lnSpc>
                <a:spcPts val="2800"/>
              </a:lnSpc>
              <a:spcBef>
                <a:spcPts val="0"/>
              </a:spcBef>
              <a:buNone/>
            </a:pPr>
            <a:endParaRPr lang="en-US" altLang="zh-CN" sz="2000" b="1" dirty="0" smtClean="0">
              <a:solidFill>
                <a:schemeClr val="tx1">
                  <a:lumMod val="95000"/>
                  <a:lumOff val="5000"/>
                </a:schemeClr>
              </a:solidFill>
              <a:latin typeface="微软雅黑" pitchFamily="34" charset="-122"/>
              <a:ea typeface="微软雅黑" pitchFamily="34" charset="-122"/>
              <a:cs typeface="Arial" pitchFamily="34" charset="0"/>
            </a:endParaRPr>
          </a:p>
          <a:p>
            <a:pPr marL="0" indent="0">
              <a:lnSpc>
                <a:spcPts val="2800"/>
              </a:lnSpc>
              <a:spcBef>
                <a:spcPts val="0"/>
              </a:spcBef>
            </a:pPr>
            <a:r>
              <a:rPr lang="en-US" altLang="zh-TW" sz="2000" b="1" dirty="0" smtClean="0">
                <a:solidFill>
                  <a:schemeClr val="tx1">
                    <a:lumMod val="95000"/>
                    <a:lumOff val="5000"/>
                  </a:schemeClr>
                </a:solidFill>
                <a:latin typeface="微软雅黑" pitchFamily="34" charset="-122"/>
                <a:ea typeface="微软雅黑" pitchFamily="34" charset="-122"/>
                <a:cs typeface="Arial" pitchFamily="34" charset="0"/>
              </a:rPr>
              <a:t> </a:t>
            </a:r>
            <a:r>
              <a:rPr lang="zh-CN" altLang="en-US" sz="2000" b="1" dirty="0" smtClean="0">
                <a:solidFill>
                  <a:schemeClr val="tx1">
                    <a:lumMod val="95000"/>
                    <a:lumOff val="5000"/>
                  </a:schemeClr>
                </a:solidFill>
                <a:latin typeface="微软雅黑" pitchFamily="34" charset="-122"/>
                <a:ea typeface="微软雅黑" pitchFamily="34" charset="-122"/>
                <a:cs typeface="Arial" pitchFamily="34" charset="0"/>
              </a:rPr>
              <a:t>跨越海峡的</a:t>
            </a:r>
            <a:r>
              <a:rPr lang="en-US" altLang="zh-CN" sz="2000" b="1" dirty="0" smtClean="0">
                <a:solidFill>
                  <a:schemeClr val="tx1">
                    <a:lumMod val="95000"/>
                    <a:lumOff val="5000"/>
                  </a:schemeClr>
                </a:solidFill>
                <a:latin typeface="微软雅黑" pitchFamily="34" charset="-122"/>
                <a:ea typeface="微软雅黑" pitchFamily="34" charset="-122"/>
                <a:cs typeface="Arial" pitchFamily="34" charset="0"/>
              </a:rPr>
              <a:t>TiC100</a:t>
            </a:r>
          </a:p>
          <a:p>
            <a:pPr marL="0" indent="0">
              <a:lnSpc>
                <a:spcPts val="2800"/>
              </a:lnSpc>
              <a:spcBef>
                <a:spcPts val="0"/>
              </a:spcBef>
              <a:buNone/>
            </a:pPr>
            <a:endParaRPr lang="en-US" altLang="zh-CN" sz="2000" b="1" dirty="0" smtClean="0">
              <a:solidFill>
                <a:schemeClr val="tx1">
                  <a:lumMod val="95000"/>
                  <a:lumOff val="5000"/>
                </a:schemeClr>
              </a:solidFill>
              <a:latin typeface="微软雅黑" pitchFamily="34" charset="-122"/>
              <a:ea typeface="微软雅黑" pitchFamily="34" charset="-122"/>
              <a:cs typeface="Arial" pitchFamily="34" charset="0"/>
            </a:endParaRPr>
          </a:p>
          <a:p>
            <a:pPr marL="0" indent="0">
              <a:lnSpc>
                <a:spcPts val="2800"/>
              </a:lnSpc>
              <a:spcBef>
                <a:spcPts val="0"/>
              </a:spcBef>
            </a:pPr>
            <a:r>
              <a:rPr lang="zh-CN" altLang="en-US" sz="2000" b="1" dirty="0" smtClean="0">
                <a:solidFill>
                  <a:schemeClr val="tx1">
                    <a:lumMod val="95000"/>
                    <a:lumOff val="5000"/>
                  </a:schemeClr>
                </a:solidFill>
                <a:latin typeface="微软雅黑" pitchFamily="34" charset="-122"/>
                <a:ea typeface="微软雅黑" pitchFamily="34" charset="-122"/>
                <a:cs typeface="Arial" pitchFamily="34" charset="0"/>
              </a:rPr>
              <a:t>智慧城市</a:t>
            </a:r>
            <a:r>
              <a:rPr lang="en-US" altLang="zh-CN" sz="2000" b="1" dirty="0" smtClean="0">
                <a:solidFill>
                  <a:schemeClr val="tx1">
                    <a:lumMod val="95000"/>
                    <a:lumOff val="5000"/>
                  </a:schemeClr>
                </a:solidFill>
                <a:latin typeface="微软雅黑" pitchFamily="34" charset="-122"/>
                <a:ea typeface="微软雅黑" pitchFamily="34" charset="-122"/>
                <a:cs typeface="Arial" pitchFamily="34" charset="0"/>
              </a:rPr>
              <a:t>&amp;</a:t>
            </a:r>
            <a:r>
              <a:rPr lang="zh-CN" altLang="en-US" sz="2000" b="1" dirty="0" smtClean="0">
                <a:solidFill>
                  <a:schemeClr val="tx1">
                    <a:lumMod val="95000"/>
                    <a:lumOff val="5000"/>
                  </a:schemeClr>
                </a:solidFill>
                <a:latin typeface="微软雅黑" pitchFamily="34" charset="-122"/>
                <a:ea typeface="微软雅黑" pitchFamily="34" charset="-122"/>
                <a:cs typeface="Arial" pitchFamily="34" charset="0"/>
              </a:rPr>
              <a:t>物联网创新的推手</a:t>
            </a:r>
            <a:endParaRPr lang="en-US" altLang="zh-TW" sz="2000" b="1" dirty="0" smtClean="0">
              <a:solidFill>
                <a:schemeClr val="tx1">
                  <a:lumMod val="95000"/>
                  <a:lumOff val="5000"/>
                </a:schemeClr>
              </a:solidFill>
              <a:latin typeface="微软雅黑" pitchFamily="34" charset="-122"/>
              <a:ea typeface="微软雅黑" pitchFamily="34" charset="-122"/>
              <a:cs typeface="Arial" pitchFamily="34" charset="0"/>
            </a:endParaRPr>
          </a:p>
        </p:txBody>
      </p:sp>
      <p:pic>
        <p:nvPicPr>
          <p:cNvPr id="6" name="图片 5" descr="2013-03-20_115305.jpg"/>
          <p:cNvPicPr>
            <a:picLocks noChangeAspect="1"/>
          </p:cNvPicPr>
          <p:nvPr/>
        </p:nvPicPr>
        <p:blipFill>
          <a:blip r:embed="rId2" cstate="print"/>
          <a:stretch>
            <a:fillRect/>
          </a:stretch>
        </p:blipFill>
        <p:spPr>
          <a:xfrm>
            <a:off x="5715008" y="1000108"/>
            <a:ext cx="2923351" cy="2320119"/>
          </a:xfrm>
          <a:prstGeom prst="rect">
            <a:avLst/>
          </a:prstGeom>
        </p:spPr>
      </p:pic>
      <p:pic>
        <p:nvPicPr>
          <p:cNvPr id="1026" name="Picture 2"/>
          <p:cNvPicPr>
            <a:picLocks noChangeAspect="1" noChangeArrowheads="1"/>
          </p:cNvPicPr>
          <p:nvPr/>
        </p:nvPicPr>
        <p:blipFill>
          <a:blip r:embed="rId3"/>
          <a:srcRect/>
          <a:stretch>
            <a:fillRect/>
          </a:stretch>
        </p:blipFill>
        <p:spPr bwMode="auto">
          <a:xfrm>
            <a:off x="5572132" y="3857628"/>
            <a:ext cx="3144278" cy="1785950"/>
          </a:xfrm>
          <a:prstGeom prst="rect">
            <a:avLst/>
          </a:prstGeom>
          <a:noFill/>
          <a:ln w="9525">
            <a:noFill/>
            <a:miter lim="800000"/>
            <a:headEnd/>
            <a:tailEnd/>
          </a:ln>
          <a:effectLst/>
        </p:spPr>
      </p:pic>
      <p:pic>
        <p:nvPicPr>
          <p:cNvPr id="1027" name="Picture 3"/>
          <p:cNvPicPr>
            <a:picLocks noChangeAspect="1" noChangeArrowheads="1"/>
          </p:cNvPicPr>
          <p:nvPr/>
        </p:nvPicPr>
        <p:blipFill>
          <a:blip r:embed="rId4"/>
          <a:srcRect/>
          <a:stretch>
            <a:fillRect/>
          </a:stretch>
        </p:blipFill>
        <p:spPr bwMode="auto">
          <a:xfrm>
            <a:off x="571472" y="3571876"/>
            <a:ext cx="3904112" cy="214314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自訂設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65_Strea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1_Stream">
      <a:majorFont>
        <a:latin typeface="Arial"/>
        <a:ea typeface="新細明體"/>
        <a:cs typeface=""/>
      </a:majorFont>
      <a:minorFont>
        <a:latin typeface="Arial"/>
        <a:ea typeface="新細明體"/>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1" lang="zh-TW" altLang="en-US" sz="1800" b="0" i="0" u="none" strike="noStrike" cap="none" normalizeH="0" baseline="0" smtClean="0">
            <a:ln>
              <a:noFill/>
            </a:ln>
            <a:solidFill>
              <a:schemeClr val="tx1"/>
            </a:solidFill>
            <a:effectLst/>
            <a:latin typeface="Garamond" pitchFamily="18" charset="0"/>
            <a:ea typeface="新細明體" pitchFamily="18" charset="-12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1" lang="zh-TW" altLang="en-US" sz="1800" b="0" i="0" u="none" strike="noStrike" cap="none" normalizeH="0" baseline="0" smtClean="0">
            <a:ln>
              <a:noFill/>
            </a:ln>
            <a:solidFill>
              <a:schemeClr val="tx1"/>
            </a:solidFill>
            <a:effectLst/>
            <a:latin typeface="Garamond" pitchFamily="18" charset="0"/>
            <a:ea typeface="新細明體" pitchFamily="18" charset="-120"/>
          </a:defRPr>
        </a:defPPr>
      </a:lstStyle>
    </a:lnDef>
  </a:objectDefaults>
  <a:extraClrSchemeLst>
    <a:extraClrScheme>
      <a:clrScheme name="1_Stream 1">
        <a:dk1>
          <a:srgbClr val="000514"/>
        </a:dk1>
        <a:lt1>
          <a:srgbClr val="FFFFFF"/>
        </a:lt1>
        <a:dk2>
          <a:srgbClr val="003399"/>
        </a:dk2>
        <a:lt2>
          <a:srgbClr val="E5E5FF"/>
        </a:lt2>
        <a:accent1>
          <a:srgbClr val="0099CC"/>
        </a:accent1>
        <a:accent2>
          <a:srgbClr val="A886E0"/>
        </a:accent2>
        <a:accent3>
          <a:srgbClr val="AAADCA"/>
        </a:accent3>
        <a:accent4>
          <a:srgbClr val="DADADA"/>
        </a:accent4>
        <a:accent5>
          <a:srgbClr val="AACAE2"/>
        </a:accent5>
        <a:accent6>
          <a:srgbClr val="9879CB"/>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1_Stream 2">
        <a:dk1>
          <a:srgbClr val="3E3E5C"/>
        </a:dk1>
        <a:lt1>
          <a:srgbClr val="FFFFFF"/>
        </a:lt1>
        <a:dk2>
          <a:srgbClr val="666699"/>
        </a:dk2>
        <a:lt2>
          <a:srgbClr val="DFDFE9"/>
        </a:lt2>
        <a:accent1>
          <a:srgbClr val="CC66FF"/>
        </a:accent1>
        <a:accent2>
          <a:srgbClr val="679ACD"/>
        </a:accent2>
        <a:accent3>
          <a:srgbClr val="B8B8CA"/>
        </a:accent3>
        <a:accent4>
          <a:srgbClr val="DADADA"/>
        </a:accent4>
        <a:accent5>
          <a:srgbClr val="E2B8FF"/>
        </a:accent5>
        <a:accent6>
          <a:srgbClr val="5D8BBA"/>
        </a:accent6>
        <a:hlink>
          <a:srgbClr val="CCECFF"/>
        </a:hlink>
        <a:folHlink>
          <a:srgbClr val="CCCCFF"/>
        </a:folHlink>
      </a:clrScheme>
      <a:clrMap bg1="dk2" tx1="lt1" bg2="dk1" tx2="lt2" accent1="accent1" accent2="accent2" accent3="accent3" accent4="accent4" accent5="accent5" accent6="accent6" hlink="hlink" folHlink="folHlink"/>
    </a:extraClrScheme>
    <a:extraClrScheme>
      <a:clrScheme name="1_Stream 3">
        <a:dk1>
          <a:srgbClr val="2A5400"/>
        </a:dk1>
        <a:lt1>
          <a:srgbClr val="FFFFFF"/>
        </a:lt1>
        <a:dk2>
          <a:srgbClr val="4A9400"/>
        </a:dk2>
        <a:lt2>
          <a:srgbClr val="BAE8BA"/>
        </a:lt2>
        <a:accent1>
          <a:srgbClr val="33CC33"/>
        </a:accent1>
        <a:accent2>
          <a:srgbClr val="99CC00"/>
        </a:accent2>
        <a:accent3>
          <a:srgbClr val="B1C8AA"/>
        </a:accent3>
        <a:accent4>
          <a:srgbClr val="DADADA"/>
        </a:accent4>
        <a:accent5>
          <a:srgbClr val="ADE2AD"/>
        </a:accent5>
        <a:accent6>
          <a:srgbClr val="8AB900"/>
        </a:accent6>
        <a:hlink>
          <a:srgbClr val="99FF33"/>
        </a:hlink>
        <a:folHlink>
          <a:srgbClr val="FFFF99"/>
        </a:folHlink>
      </a:clrScheme>
      <a:clrMap bg1="dk2" tx1="lt1" bg2="dk1" tx2="lt2" accent1="accent1" accent2="accent2" accent3="accent3" accent4="accent4" accent5="accent5" accent6="accent6" hlink="hlink" folHlink="folHlink"/>
    </a:extraClrScheme>
    <a:extraClrScheme>
      <a:clrScheme name="1_Stream 4">
        <a:dk1>
          <a:srgbClr val="000000"/>
        </a:dk1>
        <a:lt1>
          <a:srgbClr val="FFFFFF"/>
        </a:lt1>
        <a:dk2>
          <a:srgbClr val="51596D"/>
        </a:dk2>
        <a:lt2>
          <a:srgbClr val="DDDDDD"/>
        </a:lt2>
        <a:accent1>
          <a:srgbClr val="787E8A"/>
        </a:accent1>
        <a:accent2>
          <a:srgbClr val="339966"/>
        </a:accent2>
        <a:accent3>
          <a:srgbClr val="B3B5BA"/>
        </a:accent3>
        <a:accent4>
          <a:srgbClr val="DADADA"/>
        </a:accent4>
        <a:accent5>
          <a:srgbClr val="BEC0C4"/>
        </a:accent5>
        <a:accent6>
          <a:srgbClr val="2D8A5C"/>
        </a:accent6>
        <a:hlink>
          <a:srgbClr val="00FFFF"/>
        </a:hlink>
        <a:folHlink>
          <a:srgbClr val="74B6D0"/>
        </a:folHlink>
      </a:clrScheme>
      <a:clrMap bg1="dk2" tx1="lt1" bg2="dk1" tx2="lt2" accent1="accent1" accent2="accent2" accent3="accent3" accent4="accent4" accent5="accent5" accent6="accent6" hlink="hlink" folHlink="folHlink"/>
    </a:extraClrScheme>
    <a:extraClrScheme>
      <a:clrScheme name="1_Stream 5">
        <a:dk1>
          <a:srgbClr val="5C1F00"/>
        </a:dk1>
        <a:lt1>
          <a:srgbClr val="FFFFFF"/>
        </a:lt1>
        <a:dk2>
          <a:srgbClr val="8C0000"/>
        </a:dk2>
        <a:lt2>
          <a:srgbClr val="DFD293"/>
        </a:lt2>
        <a:accent1>
          <a:srgbClr val="FF6845"/>
        </a:accent1>
        <a:accent2>
          <a:srgbClr val="BE7960"/>
        </a:accent2>
        <a:accent3>
          <a:srgbClr val="C5AAAA"/>
        </a:accent3>
        <a:accent4>
          <a:srgbClr val="DADADA"/>
        </a:accent4>
        <a:accent5>
          <a:srgbClr val="FFB9B0"/>
        </a:accent5>
        <a:accent6>
          <a:srgbClr val="AC6D56"/>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1_Stream 6">
        <a:dk1>
          <a:srgbClr val="5E4444"/>
        </a:dk1>
        <a:lt1>
          <a:srgbClr val="F7F3F3"/>
        </a:lt1>
        <a:dk2>
          <a:srgbClr val="8A6362"/>
        </a:dk2>
        <a:lt2>
          <a:srgbClr val="D8C1BA"/>
        </a:lt2>
        <a:accent1>
          <a:srgbClr val="CC6600"/>
        </a:accent1>
        <a:accent2>
          <a:srgbClr val="C16059"/>
        </a:accent2>
        <a:accent3>
          <a:srgbClr val="C4B7B7"/>
        </a:accent3>
        <a:accent4>
          <a:srgbClr val="D3D0D0"/>
        </a:accent4>
        <a:accent5>
          <a:srgbClr val="E2B8AA"/>
        </a:accent5>
        <a:accent6>
          <a:srgbClr val="AF5650"/>
        </a:accent6>
        <a:hlink>
          <a:srgbClr val="FFCC00"/>
        </a:hlink>
        <a:folHlink>
          <a:srgbClr val="CBB557"/>
        </a:folHlink>
      </a:clrScheme>
      <a:clrMap bg1="dk2" tx1="lt1" bg2="dk1" tx2="lt2" accent1="accent1" accent2="accent2" accent3="accent3" accent4="accent4" accent5="accent5" accent6="accent6" hlink="hlink" folHlink="folHlink"/>
    </a:extraClrScheme>
    <a:extraClrScheme>
      <a:clrScheme name="1_Stream 7">
        <a:dk1>
          <a:srgbClr val="7F6737"/>
        </a:dk1>
        <a:lt1>
          <a:srgbClr val="FFFFFF"/>
        </a:lt1>
        <a:dk2>
          <a:srgbClr val="BFA673"/>
        </a:dk2>
        <a:lt2>
          <a:srgbClr val="E6E3AA"/>
        </a:lt2>
        <a:accent1>
          <a:srgbClr val="FFCC00"/>
        </a:accent1>
        <a:accent2>
          <a:srgbClr val="808000"/>
        </a:accent2>
        <a:accent3>
          <a:srgbClr val="DCD0BC"/>
        </a:accent3>
        <a:accent4>
          <a:srgbClr val="DADADA"/>
        </a:accent4>
        <a:accent5>
          <a:srgbClr val="FFE2AA"/>
        </a:accent5>
        <a:accent6>
          <a:srgbClr val="737300"/>
        </a:accent6>
        <a:hlink>
          <a:srgbClr val="784700"/>
        </a:hlink>
        <a:folHlink>
          <a:srgbClr val="9A7200"/>
        </a:folHlink>
      </a:clrScheme>
      <a:clrMap bg1="dk2" tx1="lt1" bg2="dk1" tx2="lt2" accent1="accent1" accent2="accent2" accent3="accent3" accent4="accent4" accent5="accent5" accent6="accent6" hlink="hlink" folHlink="folHlink"/>
    </a:extraClrScheme>
    <a:extraClrScheme>
      <a:clrScheme name="1_Stream 8">
        <a:dk1>
          <a:srgbClr val="4B2500"/>
        </a:dk1>
        <a:lt1>
          <a:srgbClr val="F9F0D3"/>
        </a:lt1>
        <a:dk2>
          <a:srgbClr val="A69564"/>
        </a:dk2>
        <a:lt2>
          <a:srgbClr val="EFDEAF"/>
        </a:lt2>
        <a:accent1>
          <a:srgbClr val="FFFFE3"/>
        </a:accent1>
        <a:accent2>
          <a:srgbClr val="BFBFA7"/>
        </a:accent2>
        <a:accent3>
          <a:srgbClr val="FBF6E6"/>
        </a:accent3>
        <a:accent4>
          <a:srgbClr val="3F1E00"/>
        </a:accent4>
        <a:accent5>
          <a:srgbClr val="FFFFEF"/>
        </a:accent5>
        <a:accent6>
          <a:srgbClr val="ADAD97"/>
        </a:accent6>
        <a:hlink>
          <a:srgbClr val="7B6D47"/>
        </a:hlink>
        <a:folHlink>
          <a:srgbClr val="A99D2F"/>
        </a:folHlink>
      </a:clrScheme>
      <a:clrMap bg1="lt1" tx1="dk1" bg2="lt2" tx2="dk2" accent1="accent1" accent2="accent2" accent3="accent3" accent4="accent4" accent5="accent5" accent6="accent6" hlink="hlink" folHlink="folHlink"/>
    </a:extraClrScheme>
    <a:extraClrScheme>
      <a:clrScheme name="1_Stream 9">
        <a:dk1>
          <a:srgbClr val="000000"/>
        </a:dk1>
        <a:lt1>
          <a:srgbClr val="FFFFFF"/>
        </a:lt1>
        <a:dk2>
          <a:srgbClr val="000000"/>
        </a:dk2>
        <a:lt2>
          <a:srgbClr val="808080"/>
        </a:lt2>
        <a:accent1>
          <a:srgbClr val="CCECFF"/>
        </a:accent1>
        <a:accent2>
          <a:srgbClr val="333399"/>
        </a:accent2>
        <a:accent3>
          <a:srgbClr val="FFFFFF"/>
        </a:accent3>
        <a:accent4>
          <a:srgbClr val="000000"/>
        </a:accent4>
        <a:accent5>
          <a:srgbClr val="E2F4FF"/>
        </a:accent5>
        <a:accent6>
          <a:srgbClr val="2D2D8A"/>
        </a:accent6>
        <a:hlink>
          <a:srgbClr val="6600FF"/>
        </a:hlink>
        <a:folHlink>
          <a:srgbClr val="009900"/>
        </a:folHlink>
      </a:clrScheme>
      <a:clrMap bg1="lt1" tx1="dk1" bg2="lt2" tx2="dk2" accent1="accent1" accent2="accent2" accent3="accent3" accent4="accent4" accent5="accent5" accent6="accent6" hlink="hlink" folHlink="folHlink"/>
    </a:extraClrScheme>
    <a:extraClrScheme>
      <a:clrScheme name="1_Stream 10">
        <a:dk1>
          <a:srgbClr val="000000"/>
        </a:dk1>
        <a:lt1>
          <a:srgbClr val="FFFFFF"/>
        </a:lt1>
        <a:dk2>
          <a:srgbClr val="BFA673"/>
        </a:dk2>
        <a:lt2>
          <a:srgbClr val="FFFFFF"/>
        </a:lt2>
        <a:accent1>
          <a:srgbClr val="FFCC00"/>
        </a:accent1>
        <a:accent2>
          <a:srgbClr val="808000"/>
        </a:accent2>
        <a:accent3>
          <a:srgbClr val="DCD0BC"/>
        </a:accent3>
        <a:accent4>
          <a:srgbClr val="DADADA"/>
        </a:accent4>
        <a:accent5>
          <a:srgbClr val="FFE2AA"/>
        </a:accent5>
        <a:accent6>
          <a:srgbClr val="737300"/>
        </a:accent6>
        <a:hlink>
          <a:srgbClr val="784700"/>
        </a:hlink>
        <a:folHlink>
          <a:srgbClr val="9A720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3185</TotalTime>
  <Words>1364</Words>
  <Application>Microsoft Office PowerPoint</Application>
  <PresentationFormat>全屏显示(4:3)</PresentationFormat>
  <Paragraphs>305</Paragraphs>
  <Slides>26</Slides>
  <Notes>6</Notes>
  <HiddenSlides>0</HiddenSlides>
  <MMClips>0</MMClips>
  <ScaleCrop>false</ScaleCrop>
  <HeadingPairs>
    <vt:vector size="4" baseType="variant">
      <vt:variant>
        <vt:lpstr>主题</vt:lpstr>
      </vt:variant>
      <vt:variant>
        <vt:i4>3</vt:i4>
      </vt:variant>
      <vt:variant>
        <vt:lpstr>幻灯片标题</vt:lpstr>
      </vt:variant>
      <vt:variant>
        <vt:i4>26</vt:i4>
      </vt:variant>
    </vt:vector>
  </HeadingPairs>
  <TitlesOfParts>
    <vt:vector size="29" baseType="lpstr">
      <vt:lpstr>Office 佈景主題</vt:lpstr>
      <vt:lpstr>自訂設計</vt:lpstr>
      <vt:lpstr>65_Stream</vt:lpstr>
      <vt:lpstr>幻灯片 1</vt:lpstr>
      <vt:lpstr>研华文教基金会 “社会回馈是企业运作的一环”</vt:lpstr>
      <vt:lpstr>研华文教基金会介绍</vt:lpstr>
      <vt:lpstr>幻灯片 4</vt:lpstr>
      <vt:lpstr>幻灯片 5</vt:lpstr>
      <vt:lpstr>研华CEO管理读书会</vt:lpstr>
      <vt:lpstr>企业社会责任荣誉</vt:lpstr>
      <vt:lpstr>关于TiC100</vt:lpstr>
      <vt:lpstr>TiC100 的发展</vt:lpstr>
      <vt:lpstr>TiC100 大赛特色</vt:lpstr>
      <vt:lpstr>2014 TiC100 大赛流程</vt:lpstr>
      <vt:lpstr>企业命题赛制</vt:lpstr>
      <vt:lpstr>校园自命题赛制</vt:lpstr>
      <vt:lpstr>2014 TiC100 大赛命题</vt:lpstr>
      <vt:lpstr>评分标准</vt:lpstr>
      <vt:lpstr>奖励*</vt:lpstr>
      <vt:lpstr>报名及联络方式</vt:lpstr>
      <vt:lpstr>2014年校园宣讲会邀赛高校计划表（4-5月）</vt:lpstr>
      <vt:lpstr>校园宣讲会议程表（拟定）</vt:lpstr>
      <vt:lpstr>2013 TiC100成果回顾</vt:lpstr>
      <vt:lpstr>2013 TiC100 支持企业品牌宣传</vt:lpstr>
      <vt:lpstr>两岸议题会谈&amp;初赛：出题企业高度投入</vt:lpstr>
      <vt:lpstr>业师讲座</vt:lpstr>
      <vt:lpstr>幻灯片 24</vt:lpstr>
      <vt:lpstr>幻灯片 25</vt:lpstr>
      <vt:lpstr>幻灯片 26</vt:lpstr>
    </vt:vector>
  </TitlesOfParts>
  <Company>Advantech</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投影片 1</dc:title>
  <dc:creator>flora.wu</dc:creator>
  <cp:lastModifiedBy>xia.yu</cp:lastModifiedBy>
  <cp:revision>398</cp:revision>
  <dcterms:created xsi:type="dcterms:W3CDTF">2012-05-25T11:54:36Z</dcterms:created>
  <dcterms:modified xsi:type="dcterms:W3CDTF">2014-04-17T06:46:00Z</dcterms:modified>
</cp:coreProperties>
</file>